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8" r:id="rId1"/>
    <p:sldMasterId id="2147483729" r:id="rId2"/>
    <p:sldMasterId id="2147483730" r:id="rId3"/>
  </p:sldMasterIdLst>
  <p:notesMasterIdLst>
    <p:notesMasterId r:id="rId21"/>
  </p:notesMasterIdLst>
  <p:sldIdLst>
    <p:sldId id="256" r:id="rId4"/>
    <p:sldId id="257" r:id="rId5"/>
    <p:sldId id="258" r:id="rId6"/>
    <p:sldId id="260" r:id="rId7"/>
    <p:sldId id="262" r:id="rId8"/>
    <p:sldId id="263" r:id="rId9"/>
    <p:sldId id="265" r:id="rId10"/>
    <p:sldId id="264" r:id="rId11"/>
    <p:sldId id="266" r:id="rId12"/>
    <p:sldId id="268" r:id="rId13"/>
    <p:sldId id="259" r:id="rId14"/>
    <p:sldId id="269" r:id="rId15"/>
    <p:sldId id="273" r:id="rId16"/>
    <p:sldId id="270" r:id="rId17"/>
    <p:sldId id="274" r:id="rId18"/>
    <p:sldId id="272" r:id="rId19"/>
    <p:sldId id="271" r:id="rId20"/>
  </p:sldIdLst>
  <p:sldSz cx="24377650" cy="13716000"/>
  <p:notesSz cx="6858000" cy="9144000"/>
  <p:embeddedFontLst>
    <p:embeddedFont>
      <p:font typeface="Roboto Light" panose="020B0604020202020204" charset="0"/>
      <p:regular r:id="rId22"/>
      <p:bold r:id="rId23"/>
      <p:italic r:id="rId24"/>
      <p:boldItalic r:id="rId25"/>
    </p:embeddedFont>
    <p:embeddedFont>
      <p:font typeface="Poppins Medium" panose="020B0604020202020204" charset="0"/>
      <p:regular r:id="rId26"/>
      <p:bold r:id="rId27"/>
      <p:italic r:id="rId28"/>
      <p:boldItalic r:id="rId29"/>
    </p:embeddedFont>
    <p:embeddedFont>
      <p:font typeface="Lato Light" panose="020B0604020202020204" charset="0"/>
      <p:regular r:id="rId30"/>
      <p:bold r:id="rId31"/>
      <p:italic r:id="rId32"/>
      <p:boldItalic r:id="rId33"/>
    </p:embeddedFont>
    <p:embeddedFont>
      <p:font typeface="Poppins" panose="020B0604020202020204" charset="0"/>
      <p:regular r:id="rId34"/>
      <p:bold r:id="rId35"/>
      <p:italic r:id="rId36"/>
      <p:boldItalic r:id="rId37"/>
    </p:embeddedFont>
    <p:embeddedFont>
      <p:font typeface="Roboto" panose="020B0604020202020204" charset="0"/>
      <p:regular r:id="rId38"/>
      <p:bold r:id="rId39"/>
      <p:italic r:id="rId40"/>
      <p:boldItalic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Roboto Medium" panose="020B0604020202020204" charset="0"/>
      <p:regular r:id="rId46"/>
      <p:bold r:id="rId47"/>
      <p:italic r:id="rId48"/>
      <p:boldItalic r:id="rId49"/>
    </p:embeddedFont>
    <p:embeddedFont>
      <p:font typeface="Roboto Thin" panose="020B0604020202020204" charset="0"/>
      <p:regular r:id="rId50"/>
      <p:bold r:id="rId51"/>
      <p:italic r:id="rId52"/>
      <p:boldItalic r:id="rId53"/>
    </p:embeddedFont>
    <p:embeddedFont>
      <p:font typeface="Roboto Black" panose="020B0604020202020204" charset="0"/>
      <p:bold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958">
          <p15:clr>
            <a:srgbClr val="A4A3A4"/>
          </p15:clr>
        </p15:guide>
        <p15:guide id="2" orient="horz" pos="8160">
          <p15:clr>
            <a:srgbClr val="A4A3A4"/>
          </p15:clr>
        </p15:guide>
        <p15:guide id="3" orient="horz" pos="480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30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2F7313-F2B4-46B9-A9EA-58E6644E0140}">
  <a:tblStyle styleId="{932F7313-F2B4-46B9-A9EA-58E6644E01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2" d="100"/>
          <a:sy n="32" d="100"/>
        </p:scale>
        <p:origin x="728" y="56"/>
      </p:cViewPr>
      <p:guideLst>
        <p:guide pos="958"/>
        <p:guide orient="horz" pos="8160"/>
        <p:guide orient="horz" pos="480"/>
        <p:guide pos="14398"/>
        <p:guide orient="horz" pos="3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font" Target="fonts/font26.fntdata"/><Relationship Id="rId50" Type="http://schemas.openxmlformats.org/officeDocument/2006/relationships/font" Target="fonts/font29.fntdata"/><Relationship Id="rId55" Type="http://schemas.openxmlformats.org/officeDocument/2006/relationships/font" Target="fonts/font34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8.fntdata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font" Target="fonts/font24.fntdata"/><Relationship Id="rId53" Type="http://schemas.openxmlformats.org/officeDocument/2006/relationships/font" Target="fonts/font32.fntdata"/><Relationship Id="rId58" Type="http://schemas.openxmlformats.org/officeDocument/2006/relationships/theme" Target="theme/theme1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font" Target="fonts/font27.fntdata"/><Relationship Id="rId56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font" Target="fonts/font30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font" Target="fonts/font25.fntdata"/><Relationship Id="rId59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font" Target="fonts/font20.fntdata"/><Relationship Id="rId54" Type="http://schemas.openxmlformats.org/officeDocument/2006/relationships/font" Target="fonts/font3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49" Type="http://schemas.openxmlformats.org/officeDocument/2006/relationships/font" Target="fonts/font28.fntdata"/><Relationship Id="rId57" Type="http://schemas.openxmlformats.org/officeDocument/2006/relationships/viewProps" Target="viewProps.xml"/><Relationship Id="rId10" Type="http://schemas.openxmlformats.org/officeDocument/2006/relationships/slide" Target="slides/slide7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52" Type="http://schemas.openxmlformats.org/officeDocument/2006/relationships/font" Target="fonts/font3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630a814dc5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630a814dc5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8bda237585_3_7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8bda237585_3_7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8bda237585_3_2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8bda237585_3_2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8bda237585_0_3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8bda237585_0_3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1" name="Google Shape;1431;g8bda237585_0_32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8bda237585_3_2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8bda237585_3_2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1636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8bda237585_0_3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8bda237585_0_3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1" name="Google Shape;1441;g8bda237585_0_3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8bda237585_3_2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8bda237585_3_2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6344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8bda237585_0_3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8bda237585_0_3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1" name="Google Shape;1441;g8bda237585_0_3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1221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8bda237585_3_1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8bda237585_3_10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78303431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783034316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2" name="Google Shape;1332;g783034316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g8bda237585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" name="Google Shape;1344;g8bda237585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8bda237455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8bda237455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8bda237585_3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8bda237585_3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8bda237585_0_3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8bda237585_0_3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marR="114300" lvl="0" indent="0" algn="l" rtl="0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8bda237585_3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8bda237585_3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8bda237585_0_3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8bda237585_0_3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9" name="Google Shape;1389;g8bda237585_0_32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g8bda237585_0_3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" name="Google Shape;1404;g8bda237585_0_3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05" name="Google Shape;1405;g8bda237585_0_32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. Numbered 1–6 (Blue)">
  <p:cSld name="CUSTOM_2_7_1_3_1_1_2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/>
          <p:nvPr/>
        </p:nvSpPr>
        <p:spPr>
          <a:xfrm>
            <a:off x="3605861" y="3300867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6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82" name="Google Shape;282;p26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283" name="Google Shape;283;p2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4" name="Google Shape;284;p26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85" name="Google Shape;285;p2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6" name="Google Shape;286;p26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grpSp>
        <p:nvGrpSpPr>
          <p:cNvPr id="287" name="Google Shape;287;p26"/>
          <p:cNvGrpSpPr/>
          <p:nvPr/>
        </p:nvGrpSpPr>
        <p:grpSpPr>
          <a:xfrm>
            <a:off x="1218895" y="3300915"/>
            <a:ext cx="2071215" cy="1296816"/>
            <a:chOff x="457200" y="1466425"/>
            <a:chExt cx="776900" cy="486300"/>
          </a:xfrm>
        </p:grpSpPr>
        <p:sp>
          <p:nvSpPr>
            <p:cNvPr id="288" name="Google Shape;288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9" name="Google Shape;289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26"/>
          <p:cNvSpPr txBox="1">
            <a:spLocks noGrp="1"/>
          </p:cNvSpPr>
          <p:nvPr>
            <p:ph type="subTitle" idx="3"/>
          </p:nvPr>
        </p:nvSpPr>
        <p:spPr>
          <a:xfrm>
            <a:off x="-325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91" name="Google Shape;291;p26"/>
          <p:cNvSpPr/>
          <p:nvPr/>
        </p:nvSpPr>
        <p:spPr>
          <a:xfrm>
            <a:off x="3605861" y="4877067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Google Shape;292;p26"/>
          <p:cNvGrpSpPr/>
          <p:nvPr/>
        </p:nvGrpSpPr>
        <p:grpSpPr>
          <a:xfrm>
            <a:off x="1218895" y="4877115"/>
            <a:ext cx="2071215" cy="1296816"/>
            <a:chOff x="457200" y="1466425"/>
            <a:chExt cx="776900" cy="486300"/>
          </a:xfrm>
        </p:grpSpPr>
        <p:sp>
          <p:nvSpPr>
            <p:cNvPr id="293" name="Google Shape;293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4" name="Google Shape;294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" name="Google Shape;295;p26"/>
          <p:cNvSpPr/>
          <p:nvPr/>
        </p:nvSpPr>
        <p:spPr>
          <a:xfrm>
            <a:off x="3605861" y="6453267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6"/>
          <p:cNvGrpSpPr/>
          <p:nvPr/>
        </p:nvGrpSpPr>
        <p:grpSpPr>
          <a:xfrm>
            <a:off x="1218895" y="6453315"/>
            <a:ext cx="2071215" cy="1296816"/>
            <a:chOff x="457200" y="1466425"/>
            <a:chExt cx="776900" cy="486300"/>
          </a:xfrm>
        </p:grpSpPr>
        <p:sp>
          <p:nvSpPr>
            <p:cNvPr id="297" name="Google Shape;297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8" name="Google Shape;298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" name="Google Shape;299;p26"/>
          <p:cNvSpPr/>
          <p:nvPr/>
        </p:nvSpPr>
        <p:spPr>
          <a:xfrm>
            <a:off x="3605861" y="8029467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6"/>
          <p:cNvGrpSpPr/>
          <p:nvPr/>
        </p:nvGrpSpPr>
        <p:grpSpPr>
          <a:xfrm>
            <a:off x="1218895" y="8029515"/>
            <a:ext cx="2071215" cy="1296816"/>
            <a:chOff x="457200" y="1466425"/>
            <a:chExt cx="776900" cy="486300"/>
          </a:xfrm>
        </p:grpSpPr>
        <p:sp>
          <p:nvSpPr>
            <p:cNvPr id="301" name="Google Shape;301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2" name="Google Shape;302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0DC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" name="Google Shape;303;p26"/>
          <p:cNvSpPr/>
          <p:nvPr/>
        </p:nvSpPr>
        <p:spPr>
          <a:xfrm>
            <a:off x="3605861" y="9605700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4" name="Google Shape;304;p26"/>
          <p:cNvGrpSpPr/>
          <p:nvPr/>
        </p:nvGrpSpPr>
        <p:grpSpPr>
          <a:xfrm>
            <a:off x="1218895" y="9605749"/>
            <a:ext cx="2071215" cy="1296816"/>
            <a:chOff x="457200" y="1466425"/>
            <a:chExt cx="776900" cy="486300"/>
          </a:xfrm>
        </p:grpSpPr>
        <p:sp>
          <p:nvSpPr>
            <p:cNvPr id="305" name="Google Shape;305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6" name="Google Shape;306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365C8B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26"/>
          <p:cNvSpPr/>
          <p:nvPr/>
        </p:nvSpPr>
        <p:spPr>
          <a:xfrm>
            <a:off x="3605861" y="11182033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26"/>
          <p:cNvGrpSpPr/>
          <p:nvPr/>
        </p:nvGrpSpPr>
        <p:grpSpPr>
          <a:xfrm>
            <a:off x="1218895" y="11182082"/>
            <a:ext cx="2071215" cy="1296816"/>
            <a:chOff x="457200" y="1466425"/>
            <a:chExt cx="776900" cy="486300"/>
          </a:xfrm>
        </p:grpSpPr>
        <p:sp>
          <p:nvSpPr>
            <p:cNvPr id="309" name="Google Shape;309;p26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10" name="Google Shape;310;p26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26"/>
          <p:cNvSpPr txBox="1">
            <a:spLocks noGrp="1"/>
          </p:cNvSpPr>
          <p:nvPr>
            <p:ph type="subTitle" idx="4"/>
          </p:nvPr>
        </p:nvSpPr>
        <p:spPr>
          <a:xfrm>
            <a:off x="-32791" y="49568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12" name="Google Shape;312;p26"/>
          <p:cNvSpPr txBox="1">
            <a:spLocks noGrp="1"/>
          </p:cNvSpPr>
          <p:nvPr>
            <p:ph type="subTitle" idx="5"/>
          </p:nvPr>
        </p:nvSpPr>
        <p:spPr>
          <a:xfrm>
            <a:off x="32658" y="65064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13" name="Google Shape;313;p26"/>
          <p:cNvSpPr txBox="1">
            <a:spLocks noGrp="1"/>
          </p:cNvSpPr>
          <p:nvPr>
            <p:ph type="subTitle" idx="6"/>
          </p:nvPr>
        </p:nvSpPr>
        <p:spPr>
          <a:xfrm>
            <a:off x="-32392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14" name="Google Shape;314;p26"/>
          <p:cNvSpPr txBox="1">
            <a:spLocks noGrp="1"/>
          </p:cNvSpPr>
          <p:nvPr>
            <p:ph type="subTitle" idx="7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15" name="Google Shape;315;p26"/>
          <p:cNvSpPr txBox="1">
            <a:spLocks noGrp="1"/>
          </p:cNvSpPr>
          <p:nvPr>
            <p:ph type="subTitle" idx="8"/>
          </p:nvPr>
        </p:nvSpPr>
        <p:spPr>
          <a:xfrm>
            <a:off x="-32392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. Numbered 1–7 (Gray)">
  <p:cSld name="CUSTOM_2_7_1_3_1_1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7"/>
          <p:cNvSpPr/>
          <p:nvPr/>
        </p:nvSpPr>
        <p:spPr>
          <a:xfrm>
            <a:off x="3344462" y="3097667"/>
            <a:ext cx="203682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7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19" name="Google Shape;319;p27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320" name="Google Shape;320;p2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1" name="Google Shape;321;p27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22" name="Google Shape;322;p2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3" name="Google Shape;323;p27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grpSp>
        <p:nvGrpSpPr>
          <p:cNvPr id="324" name="Google Shape;324;p27"/>
          <p:cNvGrpSpPr/>
          <p:nvPr/>
        </p:nvGrpSpPr>
        <p:grpSpPr>
          <a:xfrm>
            <a:off x="1218958" y="3066140"/>
            <a:ext cx="1901385" cy="1190462"/>
            <a:chOff x="457200" y="1466425"/>
            <a:chExt cx="776900" cy="486300"/>
          </a:xfrm>
        </p:grpSpPr>
        <p:sp>
          <p:nvSpPr>
            <p:cNvPr id="325" name="Google Shape;325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6" name="Google Shape;326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7"/>
          <p:cNvSpPr txBox="1">
            <a:spLocks noGrp="1"/>
          </p:cNvSpPr>
          <p:nvPr>
            <p:ph type="subTitle" idx="3"/>
          </p:nvPr>
        </p:nvSpPr>
        <p:spPr>
          <a:xfrm>
            <a:off x="0" y="3134200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007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28" name="Google Shape;328;p27"/>
          <p:cNvSpPr/>
          <p:nvPr/>
        </p:nvSpPr>
        <p:spPr>
          <a:xfrm>
            <a:off x="3344462" y="4491333"/>
            <a:ext cx="203682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" name="Google Shape;329;p27"/>
          <p:cNvGrpSpPr/>
          <p:nvPr/>
        </p:nvGrpSpPr>
        <p:grpSpPr>
          <a:xfrm>
            <a:off x="1218958" y="4459807"/>
            <a:ext cx="1901385" cy="1190462"/>
            <a:chOff x="457200" y="1466425"/>
            <a:chExt cx="776900" cy="486300"/>
          </a:xfrm>
        </p:grpSpPr>
        <p:sp>
          <p:nvSpPr>
            <p:cNvPr id="330" name="Google Shape;330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1" name="Google Shape;331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27"/>
          <p:cNvSpPr txBox="1">
            <a:spLocks noGrp="1"/>
          </p:cNvSpPr>
          <p:nvPr>
            <p:ph type="subTitle" idx="4"/>
          </p:nvPr>
        </p:nvSpPr>
        <p:spPr>
          <a:xfrm>
            <a:off x="333" y="45278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007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33" name="Google Shape;333;p27"/>
          <p:cNvSpPr/>
          <p:nvPr/>
        </p:nvSpPr>
        <p:spPr>
          <a:xfrm>
            <a:off x="3344396" y="5886400"/>
            <a:ext cx="203682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4" name="Google Shape;334;p27"/>
          <p:cNvGrpSpPr/>
          <p:nvPr/>
        </p:nvGrpSpPr>
        <p:grpSpPr>
          <a:xfrm>
            <a:off x="1218892" y="5854874"/>
            <a:ext cx="1901385" cy="1190462"/>
            <a:chOff x="457200" y="1466425"/>
            <a:chExt cx="776900" cy="486300"/>
          </a:xfrm>
        </p:grpSpPr>
        <p:sp>
          <p:nvSpPr>
            <p:cNvPr id="335" name="Google Shape;335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6" name="Google Shape;336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" name="Google Shape;337;p27"/>
          <p:cNvSpPr txBox="1">
            <a:spLocks noGrp="1"/>
          </p:cNvSpPr>
          <p:nvPr>
            <p:ph type="subTitle" idx="5"/>
          </p:nvPr>
        </p:nvSpPr>
        <p:spPr>
          <a:xfrm>
            <a:off x="0" y="5922933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007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38" name="Google Shape;338;p27"/>
          <p:cNvSpPr/>
          <p:nvPr/>
        </p:nvSpPr>
        <p:spPr>
          <a:xfrm>
            <a:off x="3344396" y="7280067"/>
            <a:ext cx="203682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9" name="Google Shape;339;p27"/>
          <p:cNvGrpSpPr/>
          <p:nvPr/>
        </p:nvGrpSpPr>
        <p:grpSpPr>
          <a:xfrm>
            <a:off x="1218892" y="7248540"/>
            <a:ext cx="1901385" cy="1190462"/>
            <a:chOff x="457200" y="1466425"/>
            <a:chExt cx="776900" cy="486300"/>
          </a:xfrm>
        </p:grpSpPr>
        <p:sp>
          <p:nvSpPr>
            <p:cNvPr id="340" name="Google Shape;340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1" name="Google Shape;341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27"/>
          <p:cNvSpPr txBox="1">
            <a:spLocks noGrp="1"/>
          </p:cNvSpPr>
          <p:nvPr>
            <p:ph type="subTitle" idx="6"/>
          </p:nvPr>
        </p:nvSpPr>
        <p:spPr>
          <a:xfrm>
            <a:off x="-333" y="7316600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007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43" name="Google Shape;343;p27"/>
          <p:cNvSpPr/>
          <p:nvPr/>
        </p:nvSpPr>
        <p:spPr>
          <a:xfrm>
            <a:off x="3344462" y="8673733"/>
            <a:ext cx="203682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27"/>
          <p:cNvGrpSpPr/>
          <p:nvPr/>
        </p:nvGrpSpPr>
        <p:grpSpPr>
          <a:xfrm>
            <a:off x="1218958" y="8642207"/>
            <a:ext cx="1901385" cy="1190462"/>
            <a:chOff x="457200" y="1466425"/>
            <a:chExt cx="776900" cy="486300"/>
          </a:xfrm>
        </p:grpSpPr>
        <p:sp>
          <p:nvSpPr>
            <p:cNvPr id="345" name="Google Shape;345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6" name="Google Shape;346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7" name="Google Shape;347;p27"/>
          <p:cNvSpPr txBox="1">
            <a:spLocks noGrp="1"/>
          </p:cNvSpPr>
          <p:nvPr>
            <p:ph type="subTitle" idx="7"/>
          </p:nvPr>
        </p:nvSpPr>
        <p:spPr>
          <a:xfrm>
            <a:off x="67" y="87102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007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48" name="Google Shape;348;p27"/>
          <p:cNvSpPr/>
          <p:nvPr/>
        </p:nvSpPr>
        <p:spPr>
          <a:xfrm>
            <a:off x="3344462" y="10067400"/>
            <a:ext cx="203682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9" name="Google Shape;349;p27"/>
          <p:cNvGrpSpPr/>
          <p:nvPr/>
        </p:nvGrpSpPr>
        <p:grpSpPr>
          <a:xfrm>
            <a:off x="1218958" y="10035874"/>
            <a:ext cx="1901385" cy="1190462"/>
            <a:chOff x="457200" y="1466425"/>
            <a:chExt cx="776900" cy="486300"/>
          </a:xfrm>
        </p:grpSpPr>
        <p:sp>
          <p:nvSpPr>
            <p:cNvPr id="350" name="Google Shape;350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1" name="Google Shape;351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27"/>
          <p:cNvSpPr txBox="1">
            <a:spLocks noGrp="1"/>
          </p:cNvSpPr>
          <p:nvPr>
            <p:ph type="subTitle" idx="8"/>
          </p:nvPr>
        </p:nvSpPr>
        <p:spPr>
          <a:xfrm>
            <a:off x="-133" y="10103933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007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53" name="Google Shape;353;p27"/>
          <p:cNvSpPr/>
          <p:nvPr/>
        </p:nvSpPr>
        <p:spPr>
          <a:xfrm>
            <a:off x="3344462" y="11529133"/>
            <a:ext cx="203682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27"/>
          <p:cNvGrpSpPr/>
          <p:nvPr/>
        </p:nvGrpSpPr>
        <p:grpSpPr>
          <a:xfrm>
            <a:off x="1218958" y="11497607"/>
            <a:ext cx="1901385" cy="1190462"/>
            <a:chOff x="457200" y="1466425"/>
            <a:chExt cx="776900" cy="486300"/>
          </a:xfrm>
        </p:grpSpPr>
        <p:sp>
          <p:nvSpPr>
            <p:cNvPr id="355" name="Google Shape;355;p27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9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69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6" name="Google Shape;356;p27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27"/>
          <p:cNvSpPr txBox="1">
            <a:spLocks noGrp="1"/>
          </p:cNvSpPr>
          <p:nvPr>
            <p:ph type="subTitle" idx="9"/>
          </p:nvPr>
        </p:nvSpPr>
        <p:spPr>
          <a:xfrm>
            <a:off x="67" y="11565667"/>
            <a:ext cx="23646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007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. Numbered 1–8 (Gray)">
  <p:cSld name="CUSTOM_2_7_1_3_1_1_1_1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8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60" name="Google Shape;360;p28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361" name="Google Shape;361;p2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" name="Google Shape;362;p28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63" name="Google Shape;363;p2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4" name="Google Shape;364;p28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65" name="Google Shape;365;p28"/>
          <p:cNvSpPr/>
          <p:nvPr/>
        </p:nvSpPr>
        <p:spPr>
          <a:xfrm>
            <a:off x="3143481" y="10328024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6" name="Google Shape;366;p28"/>
          <p:cNvGrpSpPr/>
          <p:nvPr/>
        </p:nvGrpSpPr>
        <p:grpSpPr>
          <a:xfrm>
            <a:off x="1219475" y="10328151"/>
            <a:ext cx="1606396" cy="1005814"/>
            <a:chOff x="457200" y="1466425"/>
            <a:chExt cx="776900" cy="486300"/>
          </a:xfrm>
        </p:grpSpPr>
        <p:sp>
          <p:nvSpPr>
            <p:cNvPr id="367" name="Google Shape;367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8" name="Google Shape;368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28"/>
          <p:cNvSpPr txBox="1">
            <a:spLocks noGrp="1"/>
          </p:cNvSpPr>
          <p:nvPr>
            <p:ph type="subTitle" idx="3"/>
          </p:nvPr>
        </p:nvSpPr>
        <p:spPr>
          <a:xfrm>
            <a:off x="-32258" y="10328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70" name="Google Shape;370;p28"/>
          <p:cNvSpPr/>
          <p:nvPr/>
        </p:nvSpPr>
        <p:spPr>
          <a:xfrm>
            <a:off x="3143181" y="11496300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28"/>
          <p:cNvGrpSpPr/>
          <p:nvPr/>
        </p:nvGrpSpPr>
        <p:grpSpPr>
          <a:xfrm>
            <a:off x="1219175" y="11496427"/>
            <a:ext cx="1606396" cy="1005814"/>
            <a:chOff x="457200" y="1466425"/>
            <a:chExt cx="776900" cy="486300"/>
          </a:xfrm>
        </p:grpSpPr>
        <p:sp>
          <p:nvSpPr>
            <p:cNvPr id="372" name="Google Shape;372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3" name="Google Shape;373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28"/>
          <p:cNvSpPr txBox="1">
            <a:spLocks noGrp="1"/>
          </p:cNvSpPr>
          <p:nvPr>
            <p:ph type="subTitle" idx="4"/>
          </p:nvPr>
        </p:nvSpPr>
        <p:spPr>
          <a:xfrm>
            <a:off x="-32192" y="11496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75" name="Google Shape;375;p28"/>
          <p:cNvSpPr/>
          <p:nvPr/>
        </p:nvSpPr>
        <p:spPr>
          <a:xfrm>
            <a:off x="3143348" y="7991024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6" name="Google Shape;376;p28"/>
          <p:cNvGrpSpPr/>
          <p:nvPr/>
        </p:nvGrpSpPr>
        <p:grpSpPr>
          <a:xfrm>
            <a:off x="1219342" y="7991151"/>
            <a:ext cx="1606396" cy="1005814"/>
            <a:chOff x="457200" y="1466425"/>
            <a:chExt cx="776900" cy="486300"/>
          </a:xfrm>
        </p:grpSpPr>
        <p:sp>
          <p:nvSpPr>
            <p:cNvPr id="377" name="Google Shape;377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78" name="Google Shape;378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" name="Google Shape;379;p28"/>
          <p:cNvSpPr txBox="1">
            <a:spLocks noGrp="1"/>
          </p:cNvSpPr>
          <p:nvPr>
            <p:ph type="subTitle" idx="5"/>
          </p:nvPr>
        </p:nvSpPr>
        <p:spPr>
          <a:xfrm>
            <a:off x="-32391" y="7991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80" name="Google Shape;380;p28"/>
          <p:cNvSpPr/>
          <p:nvPr/>
        </p:nvSpPr>
        <p:spPr>
          <a:xfrm>
            <a:off x="3143048" y="9159300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1" name="Google Shape;381;p28"/>
          <p:cNvGrpSpPr/>
          <p:nvPr/>
        </p:nvGrpSpPr>
        <p:grpSpPr>
          <a:xfrm>
            <a:off x="1219042" y="9159427"/>
            <a:ext cx="1606396" cy="1005814"/>
            <a:chOff x="457200" y="1466425"/>
            <a:chExt cx="776900" cy="486300"/>
          </a:xfrm>
        </p:grpSpPr>
        <p:sp>
          <p:nvSpPr>
            <p:cNvPr id="382" name="Google Shape;382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3" name="Google Shape;383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28"/>
          <p:cNvSpPr txBox="1">
            <a:spLocks noGrp="1"/>
          </p:cNvSpPr>
          <p:nvPr>
            <p:ph type="subTitle" idx="6"/>
          </p:nvPr>
        </p:nvSpPr>
        <p:spPr>
          <a:xfrm>
            <a:off x="-32392" y="9159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85" name="Google Shape;385;p28"/>
          <p:cNvSpPr/>
          <p:nvPr/>
        </p:nvSpPr>
        <p:spPr>
          <a:xfrm>
            <a:off x="3143415" y="5694024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28"/>
          <p:cNvGrpSpPr/>
          <p:nvPr/>
        </p:nvGrpSpPr>
        <p:grpSpPr>
          <a:xfrm>
            <a:off x="1219408" y="5694151"/>
            <a:ext cx="1606396" cy="1005814"/>
            <a:chOff x="457200" y="1466425"/>
            <a:chExt cx="776900" cy="486300"/>
          </a:xfrm>
        </p:grpSpPr>
        <p:sp>
          <p:nvSpPr>
            <p:cNvPr id="387" name="Google Shape;387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88" name="Google Shape;388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28"/>
          <p:cNvSpPr txBox="1">
            <a:spLocks noGrp="1"/>
          </p:cNvSpPr>
          <p:nvPr>
            <p:ph type="subTitle" idx="7"/>
          </p:nvPr>
        </p:nvSpPr>
        <p:spPr>
          <a:xfrm>
            <a:off x="-32324" y="5694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90" name="Google Shape;390;p28"/>
          <p:cNvSpPr/>
          <p:nvPr/>
        </p:nvSpPr>
        <p:spPr>
          <a:xfrm>
            <a:off x="3143115" y="6862300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" name="Google Shape;391;p28"/>
          <p:cNvGrpSpPr/>
          <p:nvPr/>
        </p:nvGrpSpPr>
        <p:grpSpPr>
          <a:xfrm>
            <a:off x="1219108" y="6862427"/>
            <a:ext cx="1606396" cy="1005814"/>
            <a:chOff x="457200" y="1466425"/>
            <a:chExt cx="776900" cy="486300"/>
          </a:xfrm>
        </p:grpSpPr>
        <p:sp>
          <p:nvSpPr>
            <p:cNvPr id="392" name="Google Shape;392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3" name="Google Shape;393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" name="Google Shape;394;p28"/>
          <p:cNvSpPr txBox="1">
            <a:spLocks noGrp="1"/>
          </p:cNvSpPr>
          <p:nvPr>
            <p:ph type="subTitle" idx="8"/>
          </p:nvPr>
        </p:nvSpPr>
        <p:spPr>
          <a:xfrm>
            <a:off x="-32658" y="6862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395" name="Google Shape;395;p28"/>
          <p:cNvSpPr/>
          <p:nvPr/>
        </p:nvSpPr>
        <p:spPr>
          <a:xfrm>
            <a:off x="3143281" y="3357024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28"/>
          <p:cNvGrpSpPr/>
          <p:nvPr/>
        </p:nvGrpSpPr>
        <p:grpSpPr>
          <a:xfrm>
            <a:off x="1219275" y="3357151"/>
            <a:ext cx="1606396" cy="1005814"/>
            <a:chOff x="457200" y="1466425"/>
            <a:chExt cx="776900" cy="486300"/>
          </a:xfrm>
        </p:grpSpPr>
        <p:sp>
          <p:nvSpPr>
            <p:cNvPr id="397" name="Google Shape;397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98" name="Google Shape;398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28"/>
          <p:cNvSpPr txBox="1">
            <a:spLocks noGrp="1"/>
          </p:cNvSpPr>
          <p:nvPr>
            <p:ph type="subTitle" idx="9"/>
          </p:nvPr>
        </p:nvSpPr>
        <p:spPr>
          <a:xfrm>
            <a:off x="-32791" y="3357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00" name="Google Shape;400;p28"/>
          <p:cNvSpPr/>
          <p:nvPr/>
        </p:nvSpPr>
        <p:spPr>
          <a:xfrm>
            <a:off x="3142981" y="4525300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28"/>
          <p:cNvGrpSpPr/>
          <p:nvPr/>
        </p:nvGrpSpPr>
        <p:grpSpPr>
          <a:xfrm>
            <a:off x="1218975" y="4525427"/>
            <a:ext cx="1606396" cy="1005814"/>
            <a:chOff x="457200" y="1466425"/>
            <a:chExt cx="776900" cy="486300"/>
          </a:xfrm>
        </p:grpSpPr>
        <p:sp>
          <p:nvSpPr>
            <p:cNvPr id="402" name="Google Shape;402;p28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03" name="Google Shape;403;p28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4" name="Google Shape;404;p28"/>
          <p:cNvSpPr txBox="1">
            <a:spLocks noGrp="1"/>
          </p:cNvSpPr>
          <p:nvPr>
            <p:ph type="subTitle" idx="13"/>
          </p:nvPr>
        </p:nvSpPr>
        <p:spPr>
          <a:xfrm>
            <a:off x="-32791" y="4525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. Numbered 1–8 (Green)">
  <p:cSld name="CUSTOM_2_7_1_3_1_1_1_1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9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07" name="Google Shape;407;p29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408" name="Google Shape;408;p2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9" name="Google Shape;409;p29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10" name="Google Shape;410;p2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1" name="Google Shape;411;p29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12" name="Google Shape;412;p29"/>
          <p:cNvSpPr/>
          <p:nvPr/>
        </p:nvSpPr>
        <p:spPr>
          <a:xfrm>
            <a:off x="3143481" y="10328024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29"/>
          <p:cNvGrpSpPr/>
          <p:nvPr/>
        </p:nvGrpSpPr>
        <p:grpSpPr>
          <a:xfrm>
            <a:off x="1219475" y="10328151"/>
            <a:ext cx="1606396" cy="1005814"/>
            <a:chOff x="457200" y="1466425"/>
            <a:chExt cx="776900" cy="486300"/>
          </a:xfrm>
        </p:grpSpPr>
        <p:sp>
          <p:nvSpPr>
            <p:cNvPr id="414" name="Google Shape;414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07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15" name="Google Shape;415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29"/>
          <p:cNvSpPr txBox="1">
            <a:spLocks noGrp="1"/>
          </p:cNvSpPr>
          <p:nvPr>
            <p:ph type="subTitle" idx="3"/>
          </p:nvPr>
        </p:nvSpPr>
        <p:spPr>
          <a:xfrm>
            <a:off x="-32257" y="10328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17" name="Google Shape;417;p29"/>
          <p:cNvSpPr/>
          <p:nvPr/>
        </p:nvSpPr>
        <p:spPr>
          <a:xfrm>
            <a:off x="3143181" y="11496300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8" name="Google Shape;418;p29"/>
          <p:cNvGrpSpPr/>
          <p:nvPr/>
        </p:nvGrpSpPr>
        <p:grpSpPr>
          <a:xfrm>
            <a:off x="1219175" y="11496427"/>
            <a:ext cx="1606396" cy="1005814"/>
            <a:chOff x="457200" y="1466425"/>
            <a:chExt cx="776900" cy="486300"/>
          </a:xfrm>
        </p:grpSpPr>
        <p:sp>
          <p:nvSpPr>
            <p:cNvPr id="419" name="Google Shape;419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08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0" name="Google Shape;420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" name="Google Shape;421;p29"/>
          <p:cNvSpPr txBox="1">
            <a:spLocks noGrp="1"/>
          </p:cNvSpPr>
          <p:nvPr>
            <p:ph type="subTitle" idx="4"/>
          </p:nvPr>
        </p:nvSpPr>
        <p:spPr>
          <a:xfrm>
            <a:off x="-32192" y="11496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22" name="Google Shape;422;p29"/>
          <p:cNvSpPr/>
          <p:nvPr/>
        </p:nvSpPr>
        <p:spPr>
          <a:xfrm>
            <a:off x="3143348" y="7991024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29"/>
          <p:cNvGrpSpPr/>
          <p:nvPr/>
        </p:nvGrpSpPr>
        <p:grpSpPr>
          <a:xfrm>
            <a:off x="1219342" y="7991151"/>
            <a:ext cx="1606396" cy="1005814"/>
            <a:chOff x="457200" y="1466425"/>
            <a:chExt cx="776900" cy="486300"/>
          </a:xfrm>
        </p:grpSpPr>
        <p:sp>
          <p:nvSpPr>
            <p:cNvPr id="424" name="Google Shape;424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05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25" name="Google Shape;425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29"/>
          <p:cNvSpPr txBox="1">
            <a:spLocks noGrp="1"/>
          </p:cNvSpPr>
          <p:nvPr>
            <p:ph type="subTitle" idx="5"/>
          </p:nvPr>
        </p:nvSpPr>
        <p:spPr>
          <a:xfrm>
            <a:off x="-32391" y="7991333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27" name="Google Shape;427;p29"/>
          <p:cNvSpPr/>
          <p:nvPr/>
        </p:nvSpPr>
        <p:spPr>
          <a:xfrm>
            <a:off x="3143048" y="9159300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8" name="Google Shape;428;p29"/>
          <p:cNvGrpSpPr/>
          <p:nvPr/>
        </p:nvGrpSpPr>
        <p:grpSpPr>
          <a:xfrm>
            <a:off x="1219042" y="9159427"/>
            <a:ext cx="1606396" cy="1005814"/>
            <a:chOff x="457200" y="1466425"/>
            <a:chExt cx="776900" cy="486300"/>
          </a:xfrm>
        </p:grpSpPr>
        <p:sp>
          <p:nvSpPr>
            <p:cNvPr id="429" name="Google Shape;429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06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0" name="Google Shape;430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29"/>
          <p:cNvSpPr txBox="1">
            <a:spLocks noGrp="1"/>
          </p:cNvSpPr>
          <p:nvPr>
            <p:ph type="subTitle" idx="6"/>
          </p:nvPr>
        </p:nvSpPr>
        <p:spPr>
          <a:xfrm>
            <a:off x="-32392" y="9159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32" name="Google Shape;432;p29"/>
          <p:cNvSpPr/>
          <p:nvPr/>
        </p:nvSpPr>
        <p:spPr>
          <a:xfrm>
            <a:off x="3143415" y="5694024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" name="Google Shape;433;p29"/>
          <p:cNvGrpSpPr/>
          <p:nvPr/>
        </p:nvGrpSpPr>
        <p:grpSpPr>
          <a:xfrm>
            <a:off x="1219408" y="5694151"/>
            <a:ext cx="1606396" cy="1005814"/>
            <a:chOff x="457200" y="1466425"/>
            <a:chExt cx="776900" cy="486300"/>
          </a:xfrm>
        </p:grpSpPr>
        <p:sp>
          <p:nvSpPr>
            <p:cNvPr id="434" name="Google Shape;434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35" name="Google Shape;435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6" name="Google Shape;436;p29"/>
          <p:cNvSpPr txBox="1">
            <a:spLocks noGrp="1"/>
          </p:cNvSpPr>
          <p:nvPr>
            <p:ph type="subTitle" idx="7"/>
          </p:nvPr>
        </p:nvSpPr>
        <p:spPr>
          <a:xfrm>
            <a:off x="467" y="5694333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37" name="Google Shape;437;p29"/>
          <p:cNvSpPr/>
          <p:nvPr/>
        </p:nvSpPr>
        <p:spPr>
          <a:xfrm>
            <a:off x="3143115" y="6862300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" name="Google Shape;438;p29"/>
          <p:cNvGrpSpPr/>
          <p:nvPr/>
        </p:nvGrpSpPr>
        <p:grpSpPr>
          <a:xfrm>
            <a:off x="1219108" y="6862427"/>
            <a:ext cx="1606396" cy="1005814"/>
            <a:chOff x="457200" y="1466425"/>
            <a:chExt cx="776900" cy="486300"/>
          </a:xfrm>
        </p:grpSpPr>
        <p:sp>
          <p:nvSpPr>
            <p:cNvPr id="439" name="Google Shape;439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04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0" name="Google Shape;440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21294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1" name="Google Shape;441;p29"/>
          <p:cNvSpPr txBox="1">
            <a:spLocks noGrp="1"/>
          </p:cNvSpPr>
          <p:nvPr>
            <p:ph type="subTitle" idx="8"/>
          </p:nvPr>
        </p:nvSpPr>
        <p:spPr>
          <a:xfrm>
            <a:off x="-32791" y="6862667"/>
            <a:ext cx="236793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42" name="Google Shape;442;p29"/>
          <p:cNvSpPr/>
          <p:nvPr/>
        </p:nvSpPr>
        <p:spPr>
          <a:xfrm>
            <a:off x="3143281" y="3357024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9"/>
          <p:cNvGrpSpPr/>
          <p:nvPr/>
        </p:nvGrpSpPr>
        <p:grpSpPr>
          <a:xfrm>
            <a:off x="1219275" y="3357151"/>
            <a:ext cx="1606396" cy="1005814"/>
            <a:chOff x="457200" y="1466425"/>
            <a:chExt cx="776900" cy="486300"/>
          </a:xfrm>
        </p:grpSpPr>
        <p:sp>
          <p:nvSpPr>
            <p:cNvPr id="444" name="Google Shape;444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45" name="Google Shape;445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29"/>
          <p:cNvSpPr txBox="1">
            <a:spLocks noGrp="1"/>
          </p:cNvSpPr>
          <p:nvPr>
            <p:ph type="subTitle" idx="9"/>
          </p:nvPr>
        </p:nvSpPr>
        <p:spPr>
          <a:xfrm>
            <a:off x="1" y="3357333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47" name="Google Shape;447;p29"/>
          <p:cNvSpPr/>
          <p:nvPr/>
        </p:nvSpPr>
        <p:spPr>
          <a:xfrm>
            <a:off x="3142981" y="4525300"/>
            <a:ext cx="205044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8" name="Google Shape;448;p29"/>
          <p:cNvGrpSpPr/>
          <p:nvPr/>
        </p:nvGrpSpPr>
        <p:grpSpPr>
          <a:xfrm>
            <a:off x="1218975" y="4525427"/>
            <a:ext cx="1606396" cy="1005814"/>
            <a:chOff x="457200" y="1466425"/>
            <a:chExt cx="776900" cy="486300"/>
          </a:xfrm>
        </p:grpSpPr>
        <p:sp>
          <p:nvSpPr>
            <p:cNvPr id="449" name="Google Shape;449;p29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30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53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50" name="Google Shape;450;p29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29"/>
          <p:cNvSpPr txBox="1">
            <a:spLocks noGrp="1"/>
          </p:cNvSpPr>
          <p:nvPr>
            <p:ph type="subTitle" idx="13"/>
          </p:nvPr>
        </p:nvSpPr>
        <p:spPr>
          <a:xfrm>
            <a:off x="0" y="4525667"/>
            <a:ext cx="236466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697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. Numbered 1–3 (Green)">
  <p:cSld name="CUSTOM_2_7_1_5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0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54" name="Google Shape;454;p30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455" name="Google Shape;455;p3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6" name="Google Shape;456;p30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57" name="Google Shape;457;p3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8" name="Google Shape;458;p30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459" name="Google Shape;459;p30"/>
          <p:cNvSpPr/>
          <p:nvPr/>
        </p:nvSpPr>
        <p:spPr>
          <a:xfrm flipH="1">
            <a:off x="1930911" y="5167400"/>
            <a:ext cx="6474300" cy="7100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0"/>
          <p:cNvSpPr txBox="1">
            <a:spLocks noGrp="1"/>
          </p:cNvSpPr>
          <p:nvPr>
            <p:ph type="subTitle" idx="3"/>
          </p:nvPr>
        </p:nvSpPr>
        <p:spPr>
          <a:xfrm>
            <a:off x="1930897" y="5167539"/>
            <a:ext cx="6322500" cy="5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75" tIns="487575" rIns="487575" bIns="4875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grpSp>
        <p:nvGrpSpPr>
          <p:cNvPr id="461" name="Google Shape;461;p30"/>
          <p:cNvGrpSpPr/>
          <p:nvPr/>
        </p:nvGrpSpPr>
        <p:grpSpPr>
          <a:xfrm>
            <a:off x="1218833" y="3586941"/>
            <a:ext cx="1421954" cy="1422613"/>
            <a:chOff x="457200" y="1378813"/>
            <a:chExt cx="695400" cy="695450"/>
          </a:xfrm>
        </p:grpSpPr>
        <p:sp>
          <p:nvSpPr>
            <p:cNvPr id="462" name="Google Shape;462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6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5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3" name="Google Shape;463;p3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0"/>
          <p:cNvGrpSpPr/>
          <p:nvPr/>
        </p:nvGrpSpPr>
        <p:grpSpPr>
          <a:xfrm>
            <a:off x="8608308" y="3586941"/>
            <a:ext cx="1421954" cy="1422613"/>
            <a:chOff x="457200" y="1378813"/>
            <a:chExt cx="695400" cy="695450"/>
          </a:xfrm>
        </p:grpSpPr>
        <p:sp>
          <p:nvSpPr>
            <p:cNvPr id="465" name="Google Shape;465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6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5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66" name="Google Shape;466;p3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7" name="Google Shape;467;p30"/>
          <p:cNvSpPr/>
          <p:nvPr/>
        </p:nvSpPr>
        <p:spPr>
          <a:xfrm flipH="1">
            <a:off x="9320386" y="5167400"/>
            <a:ext cx="6474300" cy="7100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9320372" y="5167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75" tIns="487575" rIns="487575" bIns="4875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grpSp>
        <p:nvGrpSpPr>
          <p:cNvPr id="469" name="Google Shape;469;p30"/>
          <p:cNvGrpSpPr/>
          <p:nvPr/>
        </p:nvGrpSpPr>
        <p:grpSpPr>
          <a:xfrm>
            <a:off x="16353290" y="3588941"/>
            <a:ext cx="1421954" cy="1422613"/>
            <a:chOff x="457200" y="1378813"/>
            <a:chExt cx="695400" cy="695450"/>
          </a:xfrm>
        </p:grpSpPr>
        <p:sp>
          <p:nvSpPr>
            <p:cNvPr id="470" name="Google Shape;470;p30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6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5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471" name="Google Shape;471;p30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0"/>
          <p:cNvSpPr/>
          <p:nvPr/>
        </p:nvSpPr>
        <p:spPr>
          <a:xfrm flipH="1">
            <a:off x="17065368" y="5169400"/>
            <a:ext cx="6474300" cy="7100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30"/>
          <p:cNvSpPr txBox="1">
            <a:spLocks noGrp="1"/>
          </p:cNvSpPr>
          <p:nvPr>
            <p:ph type="subTitle" idx="5"/>
          </p:nvPr>
        </p:nvSpPr>
        <p:spPr>
          <a:xfrm>
            <a:off x="17065355" y="5169565"/>
            <a:ext cx="6322500" cy="71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75" tIns="487575" rIns="487575" bIns="4875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. Bullets 1–4 (Greens)">
  <p:cSld name="CUSTOM_2_7_1_6_1_2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3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3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25" name="Google Shape;525;p33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526" name="Google Shape;526;p3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7" name="Google Shape;527;p33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28" name="Google Shape;528;p3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9" name="Google Shape;529;p33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30" name="Google Shape;530;p33"/>
          <p:cNvSpPr txBox="1">
            <a:spLocks noGrp="1"/>
          </p:cNvSpPr>
          <p:nvPr>
            <p:ph type="subTitle" idx="3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31" name="Google Shape;531;p33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3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3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33"/>
          <p:cNvSpPr txBox="1">
            <a:spLocks noGrp="1"/>
          </p:cNvSpPr>
          <p:nvPr>
            <p:ph type="subTitle" idx="4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35" name="Google Shape;535;p33"/>
          <p:cNvSpPr txBox="1">
            <a:spLocks noGrp="1"/>
          </p:cNvSpPr>
          <p:nvPr>
            <p:ph type="subTitle" idx="5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36" name="Google Shape;536;p33"/>
          <p:cNvSpPr txBox="1">
            <a:spLocks noGrp="1"/>
          </p:cNvSpPr>
          <p:nvPr>
            <p:ph type="subTitle" idx="6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537" name="Google Shape;537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33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1145750" y="59389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33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1152516" y="104441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33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. Bullets 1–4 (Yellow/Green)">
  <p:cSld name="CUSTOM_2_7_1_6_1_2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4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4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44" name="Google Shape;544;p34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545" name="Google Shape;545;p3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6" name="Google Shape;546;p34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47" name="Google Shape;547;p3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8" name="Google Shape;548;p34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49" name="Google Shape;549;p34"/>
          <p:cNvSpPr txBox="1">
            <a:spLocks noGrp="1"/>
          </p:cNvSpPr>
          <p:nvPr>
            <p:ph type="subTitle" idx="3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50" name="Google Shape;550;p34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34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4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34"/>
          <p:cNvSpPr txBox="1">
            <a:spLocks noGrp="1"/>
          </p:cNvSpPr>
          <p:nvPr>
            <p:ph type="subTitle" idx="4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54" name="Google Shape;554;p34"/>
          <p:cNvSpPr txBox="1">
            <a:spLocks noGrp="1"/>
          </p:cNvSpPr>
          <p:nvPr>
            <p:ph type="subTitle" idx="5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55" name="Google Shape;555;p34"/>
          <p:cNvSpPr txBox="1">
            <a:spLocks noGrp="1"/>
          </p:cNvSpPr>
          <p:nvPr>
            <p:ph type="subTitle" idx="6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556" name="Google Shape;556;p3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3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5938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34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. Bullets 1–4 (Gray)">
  <p:cSld name="CUSTOM_2_7_1_6_1_2_1_1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5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5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63" name="Google Shape;563;p35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564" name="Google Shape;564;p3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5" name="Google Shape;565;p35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66" name="Google Shape;566;p3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7" name="Google Shape;567;p35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68" name="Google Shape;568;p35"/>
          <p:cNvSpPr txBox="1">
            <a:spLocks noGrp="1"/>
          </p:cNvSpPr>
          <p:nvPr>
            <p:ph type="subTitle" idx="3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69" name="Google Shape;569;p35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5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5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5"/>
          <p:cNvSpPr txBox="1">
            <a:spLocks noGrp="1"/>
          </p:cNvSpPr>
          <p:nvPr>
            <p:ph type="subTitle" idx="4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73" name="Google Shape;573;p35"/>
          <p:cNvSpPr txBox="1">
            <a:spLocks noGrp="1"/>
          </p:cNvSpPr>
          <p:nvPr>
            <p:ph type="subTitle" idx="5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74" name="Google Shape;574;p35"/>
          <p:cNvSpPr txBox="1">
            <a:spLocks noGrp="1"/>
          </p:cNvSpPr>
          <p:nvPr>
            <p:ph type="subTitle" idx="6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575" name="Google Shape;575;p35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35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59389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35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8149861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35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. Bullets 1–4 (Blue)">
  <p:cSld name="CUSTOM_2_7_1_6_1_2_1_1_1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6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6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82" name="Google Shape;582;p36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583" name="Google Shape;583;p3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4" name="Google Shape;584;p36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85" name="Google Shape;585;p3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6" name="Google Shape;586;p36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87" name="Google Shape;587;p36"/>
          <p:cNvSpPr txBox="1">
            <a:spLocks noGrp="1"/>
          </p:cNvSpPr>
          <p:nvPr>
            <p:ph type="subTitle" idx="3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88" name="Google Shape;588;p36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6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6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6"/>
          <p:cNvSpPr txBox="1">
            <a:spLocks noGrp="1"/>
          </p:cNvSpPr>
          <p:nvPr>
            <p:ph type="subTitle" idx="4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92" name="Google Shape;592;p36"/>
          <p:cNvSpPr txBox="1">
            <a:spLocks noGrp="1"/>
          </p:cNvSpPr>
          <p:nvPr>
            <p:ph type="subTitle" idx="5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593" name="Google Shape;593;p36"/>
          <p:cNvSpPr txBox="1">
            <a:spLocks noGrp="1"/>
          </p:cNvSpPr>
          <p:nvPr>
            <p:ph type="subTitle" idx="6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594" name="Google Shape;594;p36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1145750" y="37408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36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1145750" y="59389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36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1145750" y="8149861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36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1152516" y="10444195"/>
            <a:ext cx="2094299" cy="1617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. Bullets 1–5 (Green)">
  <p:cSld name="CUSTOM_2_7_1_4_1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7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37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01" name="Google Shape;601;p37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602" name="Google Shape;602;p3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3" name="Google Shape;603;p37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04" name="Google Shape;604;p3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5" name="Google Shape;605;p37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06" name="Google Shape;606;p37"/>
          <p:cNvSpPr txBox="1">
            <a:spLocks noGrp="1"/>
          </p:cNvSpPr>
          <p:nvPr>
            <p:ph type="subTitle" idx="3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07" name="Google Shape;607;p37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37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37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7"/>
          <p:cNvSpPr txBox="1">
            <a:spLocks noGrp="1"/>
          </p:cNvSpPr>
          <p:nvPr>
            <p:ph type="subTitle" idx="4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11" name="Google Shape;611;p37"/>
          <p:cNvSpPr txBox="1">
            <a:spLocks noGrp="1"/>
          </p:cNvSpPr>
          <p:nvPr>
            <p:ph type="subTitle" idx="5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12" name="Google Shape;612;p37"/>
          <p:cNvSpPr txBox="1">
            <a:spLocks noGrp="1"/>
          </p:cNvSpPr>
          <p:nvPr>
            <p:ph type="subTitle" idx="6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13" name="Google Shape;613;p37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7"/>
          <p:cNvSpPr txBox="1">
            <a:spLocks noGrp="1"/>
          </p:cNvSpPr>
          <p:nvPr>
            <p:ph type="subTitle" idx="7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615" name="Google Shape;615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37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1145750" y="5360928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37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1145750" y="90473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3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. Bullets 1–5 (Green/Yellow)">
  <p:cSld name="CUSTOM_2_7_1_4_1_2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8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8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23" name="Google Shape;623;p38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624" name="Google Shape;624;p3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5" name="Google Shape;625;p38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26" name="Google Shape;626;p3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7" name="Google Shape;627;p38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28" name="Google Shape;628;p38"/>
          <p:cNvSpPr txBox="1">
            <a:spLocks noGrp="1"/>
          </p:cNvSpPr>
          <p:nvPr>
            <p:ph type="subTitle" idx="3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29" name="Google Shape;629;p38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38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8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38"/>
          <p:cNvSpPr txBox="1">
            <a:spLocks noGrp="1"/>
          </p:cNvSpPr>
          <p:nvPr>
            <p:ph type="subTitle" idx="4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33" name="Google Shape;633;p38"/>
          <p:cNvSpPr txBox="1">
            <a:spLocks noGrp="1"/>
          </p:cNvSpPr>
          <p:nvPr>
            <p:ph type="subTitle" idx="5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34" name="Google Shape;634;p38"/>
          <p:cNvSpPr txBox="1">
            <a:spLocks noGrp="1"/>
          </p:cNvSpPr>
          <p:nvPr>
            <p:ph type="subTitle" idx="6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35" name="Google Shape;635;p38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8"/>
          <p:cNvSpPr txBox="1">
            <a:spLocks noGrp="1"/>
          </p:cNvSpPr>
          <p:nvPr>
            <p:ph type="subTitle" idx="7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637" name="Google Shape;637;p3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3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5360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3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0" name="Google Shape;640;p3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90473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38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5. Bullets 1–5 (Gray)">
  <p:cSld name="CUSTOM_2_7_1_4_1_1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9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39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45" name="Google Shape;645;p39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646" name="Google Shape;646;p3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7" name="Google Shape;647;p39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48" name="Google Shape;648;p3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9" name="Google Shape;649;p39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50" name="Google Shape;650;p39"/>
          <p:cNvSpPr txBox="1">
            <a:spLocks noGrp="1"/>
          </p:cNvSpPr>
          <p:nvPr>
            <p:ph type="subTitle" idx="3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51" name="Google Shape;651;p39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39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39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39"/>
          <p:cNvSpPr txBox="1">
            <a:spLocks noGrp="1"/>
          </p:cNvSpPr>
          <p:nvPr>
            <p:ph type="subTitle" idx="4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55" name="Google Shape;655;p39"/>
          <p:cNvSpPr txBox="1">
            <a:spLocks noGrp="1"/>
          </p:cNvSpPr>
          <p:nvPr>
            <p:ph type="subTitle" idx="5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56" name="Google Shape;656;p39"/>
          <p:cNvSpPr txBox="1">
            <a:spLocks noGrp="1"/>
          </p:cNvSpPr>
          <p:nvPr>
            <p:ph type="subTitle" idx="6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57" name="Google Shape;657;p39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39"/>
          <p:cNvSpPr txBox="1">
            <a:spLocks noGrp="1"/>
          </p:cNvSpPr>
          <p:nvPr>
            <p:ph type="subTitle" idx="7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659" name="Google Shape;659;p39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35040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0" name="Google Shape;660;p39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53609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39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7203328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39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9047395"/>
            <a:ext cx="2094297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39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10875461"/>
            <a:ext cx="2094297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6. Bullets 1–5 (Blue)">
  <p:cSld name="CUSTOM_2_7_1_4_1_1_1"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40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40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67" name="Google Shape;667;p40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668" name="Google Shape;668;p4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9" name="Google Shape;669;p40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70" name="Google Shape;670;p4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1" name="Google Shape;671;p40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72" name="Google Shape;672;p40"/>
          <p:cNvSpPr txBox="1">
            <a:spLocks noGrp="1"/>
          </p:cNvSpPr>
          <p:nvPr>
            <p:ph type="subTitle" idx="3"/>
          </p:nvPr>
        </p:nvSpPr>
        <p:spPr>
          <a:xfrm>
            <a:off x="67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73" name="Google Shape;673;p40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40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40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40"/>
          <p:cNvSpPr txBox="1">
            <a:spLocks noGrp="1"/>
          </p:cNvSpPr>
          <p:nvPr>
            <p:ph type="subTitle" idx="4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77" name="Google Shape;677;p40"/>
          <p:cNvSpPr txBox="1">
            <a:spLocks noGrp="1"/>
          </p:cNvSpPr>
          <p:nvPr>
            <p:ph type="subTitle" idx="5"/>
          </p:nvPr>
        </p:nvSpPr>
        <p:spPr>
          <a:xfrm>
            <a:off x="267" y="7187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78" name="Google Shape;678;p40"/>
          <p:cNvSpPr txBox="1">
            <a:spLocks noGrp="1"/>
          </p:cNvSpPr>
          <p:nvPr>
            <p:ph type="subTitle" idx="6"/>
          </p:nvPr>
        </p:nvSpPr>
        <p:spPr>
          <a:xfrm>
            <a:off x="-32791" y="90282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79" name="Google Shape;679;p40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0"/>
          <p:cNvSpPr txBox="1">
            <a:spLocks noGrp="1"/>
          </p:cNvSpPr>
          <p:nvPr>
            <p:ph type="subTitle" idx="7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681" name="Google Shape;681;p40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1145750" y="3504095"/>
            <a:ext cx="2094299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40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1145750" y="53609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40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1145750" y="7203328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40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1145750" y="9047395"/>
            <a:ext cx="2094298" cy="1617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40"/>
          <p:cNvPicPr preferRelativeResize="0"/>
          <p:nvPr/>
        </p:nvPicPr>
        <p:blipFill rotWithShape="1">
          <a:blip r:embed="rId2">
            <a:alphaModFix/>
          </a:blip>
          <a:srcRect t="475" b="465"/>
          <a:stretch/>
        </p:blipFill>
        <p:spPr>
          <a:xfrm>
            <a:off x="1145750" y="10875461"/>
            <a:ext cx="2094298" cy="1617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. Bullets 1–6 (Green)">
  <p:cSld name="CUSTOM_2_7_1_3_1_1_3_1"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41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41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89" name="Google Shape;689;p41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690" name="Google Shape;690;p4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1" name="Google Shape;691;p41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92" name="Google Shape;692;p4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3" name="Google Shape;693;p41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94" name="Google Shape;694;p41"/>
          <p:cNvSpPr txBox="1">
            <a:spLocks noGrp="1"/>
          </p:cNvSpPr>
          <p:nvPr>
            <p:ph type="subTitle" idx="3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695" name="Google Shape;695;p41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1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41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41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41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41"/>
          <p:cNvSpPr txBox="1">
            <a:spLocks noGrp="1"/>
          </p:cNvSpPr>
          <p:nvPr>
            <p:ph type="subTitle" idx="4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01" name="Google Shape;701;p41"/>
          <p:cNvSpPr txBox="1">
            <a:spLocks noGrp="1"/>
          </p:cNvSpPr>
          <p:nvPr>
            <p:ph type="subTitle" idx="5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02" name="Google Shape;702;p41"/>
          <p:cNvSpPr txBox="1">
            <a:spLocks noGrp="1"/>
          </p:cNvSpPr>
          <p:nvPr>
            <p:ph type="subTitle" idx="6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03" name="Google Shape;703;p41"/>
          <p:cNvSpPr txBox="1">
            <a:spLocks noGrp="1"/>
          </p:cNvSpPr>
          <p:nvPr>
            <p:ph type="subTitle" idx="7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04" name="Google Shape;704;p41"/>
          <p:cNvSpPr txBox="1">
            <a:spLocks noGrp="1"/>
          </p:cNvSpPr>
          <p:nvPr>
            <p:ph type="subTitle" idx="8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705" name="Google Shape;705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Google Shape;706;p41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1145750" y="49302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41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1145750" y="81092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Google Shape;709;p41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0" name="Google Shape;710;p41"/>
          <p:cNvPicPr preferRelativeResize="0"/>
          <p:nvPr/>
        </p:nvPicPr>
        <p:blipFill rotWithShape="1">
          <a:blip r:embed="rId3">
            <a:alphaModFix/>
          </a:blip>
          <a:srcRect t="228" b="238"/>
          <a:stretch/>
        </p:blipFill>
        <p:spPr>
          <a:xfrm>
            <a:off x="1145750" y="11208725"/>
            <a:ext cx="1540411" cy="11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8. Bullets 1–6 (Yellow/Green)">
  <p:cSld name="CUSTOM_2_7_1_3_1_1_3_2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2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42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14" name="Google Shape;714;p42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715" name="Google Shape;715;p4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6" name="Google Shape;716;p42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17" name="Google Shape;717;p4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8" name="Google Shape;718;p42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19" name="Google Shape;719;p42"/>
          <p:cNvSpPr txBox="1">
            <a:spLocks noGrp="1"/>
          </p:cNvSpPr>
          <p:nvPr>
            <p:ph type="subTitle" idx="3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20" name="Google Shape;720;p42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42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2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42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42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42"/>
          <p:cNvSpPr txBox="1">
            <a:spLocks noGrp="1"/>
          </p:cNvSpPr>
          <p:nvPr>
            <p:ph type="subTitle" idx="4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26" name="Google Shape;726;p42"/>
          <p:cNvSpPr txBox="1">
            <a:spLocks noGrp="1"/>
          </p:cNvSpPr>
          <p:nvPr>
            <p:ph type="subTitle" idx="5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27" name="Google Shape;727;p42"/>
          <p:cNvSpPr txBox="1">
            <a:spLocks noGrp="1"/>
          </p:cNvSpPr>
          <p:nvPr>
            <p:ph type="subTitle" idx="6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28" name="Google Shape;728;p42"/>
          <p:cNvSpPr txBox="1">
            <a:spLocks noGrp="1"/>
          </p:cNvSpPr>
          <p:nvPr>
            <p:ph type="subTitle" idx="7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29" name="Google Shape;729;p42"/>
          <p:cNvSpPr txBox="1">
            <a:spLocks noGrp="1"/>
          </p:cNvSpPr>
          <p:nvPr>
            <p:ph type="subTitle" idx="8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730" name="Google Shape;730;p4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4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49302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4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3" name="Google Shape;733;p4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81092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4" name="Google Shape;734;p4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5" name="Google Shape;735;p42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11208725"/>
            <a:ext cx="1540411" cy="1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9. Bullets 1–6 (Gray)">
  <p:cSld name="CUSTOM_2_7_1_3_1_1_3_3"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43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43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39" name="Google Shape;739;p43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740" name="Google Shape;740;p4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1" name="Google Shape;741;p43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42" name="Google Shape;742;p4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3" name="Google Shape;743;p43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44" name="Google Shape;744;p43"/>
          <p:cNvSpPr txBox="1">
            <a:spLocks noGrp="1"/>
          </p:cNvSpPr>
          <p:nvPr>
            <p:ph type="subTitle" idx="3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45" name="Google Shape;745;p43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3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3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3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3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3"/>
          <p:cNvSpPr txBox="1">
            <a:spLocks noGrp="1"/>
          </p:cNvSpPr>
          <p:nvPr>
            <p:ph type="subTitle" idx="4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51" name="Google Shape;751;p43"/>
          <p:cNvSpPr txBox="1">
            <a:spLocks noGrp="1"/>
          </p:cNvSpPr>
          <p:nvPr>
            <p:ph type="subTitle" idx="5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52" name="Google Shape;752;p43"/>
          <p:cNvSpPr txBox="1">
            <a:spLocks noGrp="1"/>
          </p:cNvSpPr>
          <p:nvPr>
            <p:ph type="subTitle" idx="6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53" name="Google Shape;753;p43"/>
          <p:cNvSpPr txBox="1">
            <a:spLocks noGrp="1"/>
          </p:cNvSpPr>
          <p:nvPr>
            <p:ph type="subTitle" idx="7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54" name="Google Shape;754;p43"/>
          <p:cNvSpPr txBox="1">
            <a:spLocks noGrp="1"/>
          </p:cNvSpPr>
          <p:nvPr>
            <p:ph type="subTitle" idx="8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755" name="Google Shape;755;p43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3364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6" name="Google Shape;756;p43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49302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43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6506459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43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81092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9" name="Google Shape;759;p43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9658992"/>
            <a:ext cx="1540411" cy="11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43"/>
          <p:cNvPicPr preferRelativeResize="0"/>
          <p:nvPr/>
        </p:nvPicPr>
        <p:blipFill rotWithShape="1">
          <a:blip r:embed="rId2">
            <a:alphaModFix/>
          </a:blip>
          <a:srcRect t="1774" b="1765"/>
          <a:stretch/>
        </p:blipFill>
        <p:spPr>
          <a:xfrm>
            <a:off x="1145750" y="11208725"/>
            <a:ext cx="1540411" cy="11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. Bullets 1–6 (Blue)">
  <p:cSld name="CUSTOM_2_7_1_3_1_1_3_2_1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4"/>
          <p:cNvSpPr/>
          <p:nvPr/>
        </p:nvSpPr>
        <p:spPr>
          <a:xfrm>
            <a:off x="3042607" y="33008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4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64" name="Google Shape;764;p44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765" name="Google Shape;765;p4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6" name="Google Shape;766;p44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67" name="Google Shape;767;p4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8" name="Google Shape;768;p44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69" name="Google Shape;769;p44"/>
          <p:cNvSpPr txBox="1">
            <a:spLocks noGrp="1"/>
          </p:cNvSpPr>
          <p:nvPr>
            <p:ph type="subTitle" idx="3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70" name="Google Shape;770;p44"/>
          <p:cNvSpPr/>
          <p:nvPr/>
        </p:nvSpPr>
        <p:spPr>
          <a:xfrm>
            <a:off x="3042807" y="48770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4"/>
          <p:cNvSpPr/>
          <p:nvPr/>
        </p:nvSpPr>
        <p:spPr>
          <a:xfrm>
            <a:off x="3042807" y="64532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44"/>
          <p:cNvSpPr/>
          <p:nvPr/>
        </p:nvSpPr>
        <p:spPr>
          <a:xfrm>
            <a:off x="3042807" y="80294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44"/>
          <p:cNvSpPr/>
          <p:nvPr/>
        </p:nvSpPr>
        <p:spPr>
          <a:xfrm>
            <a:off x="3042607" y="9605733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4"/>
          <p:cNvSpPr/>
          <p:nvPr/>
        </p:nvSpPr>
        <p:spPr>
          <a:xfrm>
            <a:off x="3042807" y="11182067"/>
            <a:ext cx="206034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4"/>
          <p:cNvSpPr txBox="1">
            <a:spLocks noGrp="1"/>
          </p:cNvSpPr>
          <p:nvPr>
            <p:ph type="subTitle" idx="4"/>
          </p:nvPr>
        </p:nvSpPr>
        <p:spPr>
          <a:xfrm>
            <a:off x="-32258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76" name="Google Shape;776;p44"/>
          <p:cNvSpPr txBox="1">
            <a:spLocks noGrp="1"/>
          </p:cNvSpPr>
          <p:nvPr>
            <p:ph type="subTitle" idx="5"/>
          </p:nvPr>
        </p:nvSpPr>
        <p:spPr>
          <a:xfrm>
            <a:off x="-32525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77" name="Google Shape;777;p44"/>
          <p:cNvSpPr txBox="1">
            <a:spLocks noGrp="1"/>
          </p:cNvSpPr>
          <p:nvPr>
            <p:ph type="subTitle" idx="6"/>
          </p:nvPr>
        </p:nvSpPr>
        <p:spPr>
          <a:xfrm>
            <a:off x="-32658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78" name="Google Shape;778;p44"/>
          <p:cNvSpPr txBox="1">
            <a:spLocks noGrp="1"/>
          </p:cNvSpPr>
          <p:nvPr>
            <p:ph type="subTitle" idx="7"/>
          </p:nvPr>
        </p:nvSpPr>
        <p:spPr>
          <a:xfrm>
            <a:off x="-32325" y="96589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79" name="Google Shape;779;p44"/>
          <p:cNvSpPr txBox="1">
            <a:spLocks noGrp="1"/>
          </p:cNvSpPr>
          <p:nvPr>
            <p:ph type="subTitle" idx="8"/>
          </p:nvPr>
        </p:nvSpPr>
        <p:spPr>
          <a:xfrm>
            <a:off x="-32325" y="112963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7880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780" name="Google Shape;780;p44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1145750" y="33649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1" name="Google Shape;781;p44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1145750" y="49302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" name="Google Shape;782;p44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1145750" y="6506459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44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1145750" y="81092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" name="Google Shape;784;p44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1145750" y="9658992"/>
            <a:ext cx="1540411" cy="1190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5" name="Google Shape;785;p44"/>
          <p:cNvPicPr preferRelativeResize="0"/>
          <p:nvPr/>
        </p:nvPicPr>
        <p:blipFill rotWithShape="1">
          <a:blip r:embed="rId2">
            <a:alphaModFix/>
          </a:blip>
          <a:srcRect t="465" b="475"/>
          <a:stretch/>
        </p:blipFill>
        <p:spPr>
          <a:xfrm>
            <a:off x="1145750" y="11208725"/>
            <a:ext cx="1540411" cy="1190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1. Bullets 1–7 (Green)">
  <p:cSld name="CUSTOM_2_7_1_3_1_1_1_2"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45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5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89" name="Google Shape;789;p45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790" name="Google Shape;790;p4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1" name="Google Shape;791;p45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92" name="Google Shape;792;p4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3" name="Google Shape;793;p45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94" name="Google Shape;794;p45"/>
          <p:cNvSpPr txBox="1">
            <a:spLocks noGrp="1"/>
          </p:cNvSpPr>
          <p:nvPr>
            <p:ph type="subTitle" idx="3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95" name="Google Shape;795;p45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5"/>
          <p:cNvSpPr txBox="1">
            <a:spLocks noGrp="1"/>
          </p:cNvSpPr>
          <p:nvPr>
            <p:ph type="subTitle" idx="4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97" name="Google Shape;797;p45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5"/>
          <p:cNvSpPr txBox="1">
            <a:spLocks noGrp="1"/>
          </p:cNvSpPr>
          <p:nvPr>
            <p:ph type="subTitle" idx="5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799" name="Google Shape;799;p45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5"/>
          <p:cNvSpPr txBox="1">
            <a:spLocks noGrp="1"/>
          </p:cNvSpPr>
          <p:nvPr>
            <p:ph type="subTitle" idx="6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01" name="Google Shape;801;p45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5"/>
          <p:cNvSpPr txBox="1">
            <a:spLocks noGrp="1"/>
          </p:cNvSpPr>
          <p:nvPr>
            <p:ph type="subTitle" idx="7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03" name="Google Shape;803;p45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45"/>
          <p:cNvSpPr txBox="1">
            <a:spLocks noGrp="1"/>
          </p:cNvSpPr>
          <p:nvPr>
            <p:ph type="subTitle" idx="8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05" name="Google Shape;805;p45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5"/>
          <p:cNvSpPr txBox="1">
            <a:spLocks noGrp="1"/>
          </p:cNvSpPr>
          <p:nvPr>
            <p:ph type="subTitle" idx="9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807" name="Google Shape;807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124233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45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1145750" y="45590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58816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0" name="Google Shape;810;p45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1145750" y="73471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1" name="Google Shape;811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87407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45"/>
          <p:cNvPicPr preferRelativeResize="0"/>
          <p:nvPr/>
        </p:nvPicPr>
        <p:blipFill rotWithShape="1">
          <a:blip r:embed="rId3">
            <a:alphaModFix/>
          </a:blip>
          <a:srcRect t="1380" b="1390"/>
          <a:stretch/>
        </p:blipFill>
        <p:spPr>
          <a:xfrm>
            <a:off x="1145750" y="10119360"/>
            <a:ext cx="1388917" cy="1048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13" name="Google Shape;813;p45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11582400"/>
            <a:ext cx="1388916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2. Bullets 1–7 (Yellow/Green)">
  <p:cSld name="CUSTOM_2_7_1_3_1_1_1_2_1"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46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6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17" name="Google Shape;817;p46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818" name="Google Shape;818;p4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9" name="Google Shape;819;p46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20" name="Google Shape;820;p4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1" name="Google Shape;821;p46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22" name="Google Shape;822;p46"/>
          <p:cNvSpPr txBox="1">
            <a:spLocks noGrp="1"/>
          </p:cNvSpPr>
          <p:nvPr>
            <p:ph type="subTitle" idx="3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23" name="Google Shape;823;p46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46"/>
          <p:cNvSpPr txBox="1">
            <a:spLocks noGrp="1"/>
          </p:cNvSpPr>
          <p:nvPr>
            <p:ph type="subTitle" idx="4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25" name="Google Shape;825;p46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46"/>
          <p:cNvSpPr txBox="1">
            <a:spLocks noGrp="1"/>
          </p:cNvSpPr>
          <p:nvPr>
            <p:ph type="subTitle" idx="5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27" name="Google Shape;827;p46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6"/>
          <p:cNvSpPr txBox="1">
            <a:spLocks noGrp="1"/>
          </p:cNvSpPr>
          <p:nvPr>
            <p:ph type="subTitle" idx="6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29" name="Google Shape;829;p46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6"/>
          <p:cNvSpPr txBox="1">
            <a:spLocks noGrp="1"/>
          </p:cNvSpPr>
          <p:nvPr>
            <p:ph type="subTitle" idx="7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31" name="Google Shape;831;p46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6"/>
          <p:cNvSpPr txBox="1">
            <a:spLocks noGrp="1"/>
          </p:cNvSpPr>
          <p:nvPr>
            <p:ph type="subTitle" idx="8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33" name="Google Shape;833;p46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6"/>
          <p:cNvSpPr txBox="1">
            <a:spLocks noGrp="1"/>
          </p:cNvSpPr>
          <p:nvPr>
            <p:ph type="subTitle" idx="9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835" name="Google Shape;835;p4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124233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4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45590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7" name="Google Shape;837;p4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58816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4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7347100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4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8740767"/>
            <a:ext cx="1389525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4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10119360"/>
            <a:ext cx="1388916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46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11582400"/>
            <a:ext cx="1388916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. Bullets 1–7 (Gray)">
  <p:cSld name="CUSTOM_2_7_1_3_1_1_1_2_1_1"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47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7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45" name="Google Shape;845;p47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846" name="Google Shape;846;p4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7" name="Google Shape;847;p47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48" name="Google Shape;848;p4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9" name="Google Shape;849;p47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50" name="Google Shape;850;p47"/>
          <p:cNvSpPr txBox="1">
            <a:spLocks noGrp="1"/>
          </p:cNvSpPr>
          <p:nvPr>
            <p:ph type="subTitle" idx="3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51" name="Google Shape;851;p47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47"/>
          <p:cNvSpPr txBox="1">
            <a:spLocks noGrp="1"/>
          </p:cNvSpPr>
          <p:nvPr>
            <p:ph type="subTitle" idx="4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53" name="Google Shape;853;p47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47"/>
          <p:cNvSpPr txBox="1">
            <a:spLocks noGrp="1"/>
          </p:cNvSpPr>
          <p:nvPr>
            <p:ph type="subTitle" idx="5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55" name="Google Shape;855;p47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7"/>
          <p:cNvSpPr txBox="1">
            <a:spLocks noGrp="1"/>
          </p:cNvSpPr>
          <p:nvPr>
            <p:ph type="subTitle" idx="6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57" name="Google Shape;857;p47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7"/>
          <p:cNvSpPr txBox="1">
            <a:spLocks noGrp="1"/>
          </p:cNvSpPr>
          <p:nvPr>
            <p:ph type="subTitle" idx="7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59" name="Google Shape;859;p47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47"/>
          <p:cNvSpPr txBox="1">
            <a:spLocks noGrp="1"/>
          </p:cNvSpPr>
          <p:nvPr>
            <p:ph type="subTitle" idx="8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61" name="Google Shape;861;p47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47"/>
          <p:cNvSpPr txBox="1">
            <a:spLocks noGrp="1"/>
          </p:cNvSpPr>
          <p:nvPr>
            <p:ph type="subTitle" idx="9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863" name="Google Shape;863;p47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3124233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47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45590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5" name="Google Shape;865;p47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58816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6" name="Google Shape;866;p47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73471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" name="Google Shape;867;p47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87407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47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1145750" y="10119360"/>
            <a:ext cx="1388917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47"/>
          <p:cNvPicPr preferRelativeResize="0"/>
          <p:nvPr/>
        </p:nvPicPr>
        <p:blipFill rotWithShape="1">
          <a:blip r:embed="rId2">
            <a:alphaModFix/>
          </a:blip>
          <a:srcRect t="2883" b="2892"/>
          <a:stretch/>
        </p:blipFill>
        <p:spPr>
          <a:xfrm>
            <a:off x="1145750" y="11582400"/>
            <a:ext cx="1388917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. Subsection Slide">
  <p:cSld name="CUSTOM_17_2_1_1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1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1"/>
          <p:cNvSpPr txBox="1">
            <a:spLocks noGrp="1"/>
          </p:cNvSpPr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9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ubTitle" idx="1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. Bullets 1–7 (Blue)">
  <p:cSld name="CUSTOM_2_7_1_3_1_1_1_2_1_1_1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48"/>
          <p:cNvSpPr/>
          <p:nvPr/>
        </p:nvSpPr>
        <p:spPr>
          <a:xfrm>
            <a:off x="2786008" y="3097667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8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73" name="Google Shape;873;p48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874" name="Google Shape;874;p48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5" name="Google Shape;875;p48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76" name="Google Shape;876;p48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7" name="Google Shape;877;p48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78" name="Google Shape;878;p48"/>
          <p:cNvSpPr txBox="1">
            <a:spLocks noGrp="1"/>
          </p:cNvSpPr>
          <p:nvPr>
            <p:ph type="subTitle" idx="3"/>
          </p:nvPr>
        </p:nvSpPr>
        <p:spPr>
          <a:xfrm>
            <a:off x="0" y="31342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79" name="Google Shape;879;p48"/>
          <p:cNvSpPr/>
          <p:nvPr/>
        </p:nvSpPr>
        <p:spPr>
          <a:xfrm>
            <a:off x="2786474" y="44913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48"/>
          <p:cNvSpPr txBox="1">
            <a:spLocks noGrp="1"/>
          </p:cNvSpPr>
          <p:nvPr>
            <p:ph type="subTitle" idx="4"/>
          </p:nvPr>
        </p:nvSpPr>
        <p:spPr>
          <a:xfrm>
            <a:off x="666" y="4527867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81" name="Google Shape;881;p48"/>
          <p:cNvSpPr/>
          <p:nvPr/>
        </p:nvSpPr>
        <p:spPr>
          <a:xfrm>
            <a:off x="2786141" y="5886400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8"/>
          <p:cNvSpPr txBox="1">
            <a:spLocks noGrp="1"/>
          </p:cNvSpPr>
          <p:nvPr>
            <p:ph type="subTitle" idx="5"/>
          </p:nvPr>
        </p:nvSpPr>
        <p:spPr>
          <a:xfrm>
            <a:off x="0" y="59229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83" name="Google Shape;883;p48"/>
          <p:cNvSpPr/>
          <p:nvPr/>
        </p:nvSpPr>
        <p:spPr>
          <a:xfrm>
            <a:off x="2786141" y="7280067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48"/>
          <p:cNvSpPr txBox="1">
            <a:spLocks noGrp="1"/>
          </p:cNvSpPr>
          <p:nvPr>
            <p:ph type="subTitle" idx="6"/>
          </p:nvPr>
        </p:nvSpPr>
        <p:spPr>
          <a:xfrm>
            <a:off x="-666" y="73166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85" name="Google Shape;885;p48"/>
          <p:cNvSpPr/>
          <p:nvPr/>
        </p:nvSpPr>
        <p:spPr>
          <a:xfrm>
            <a:off x="2786208" y="86737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48"/>
          <p:cNvSpPr txBox="1">
            <a:spLocks noGrp="1"/>
          </p:cNvSpPr>
          <p:nvPr>
            <p:ph type="subTitle" idx="7"/>
          </p:nvPr>
        </p:nvSpPr>
        <p:spPr>
          <a:xfrm>
            <a:off x="0" y="87102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87" name="Google Shape;887;p48"/>
          <p:cNvSpPr/>
          <p:nvPr/>
        </p:nvSpPr>
        <p:spPr>
          <a:xfrm>
            <a:off x="2786208" y="10067400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48"/>
          <p:cNvSpPr txBox="1">
            <a:spLocks noGrp="1"/>
          </p:cNvSpPr>
          <p:nvPr>
            <p:ph type="subTitle" idx="8"/>
          </p:nvPr>
        </p:nvSpPr>
        <p:spPr>
          <a:xfrm>
            <a:off x="-133" y="10103933"/>
            <a:ext cx="24377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89" name="Google Shape;889;p48"/>
          <p:cNvSpPr/>
          <p:nvPr/>
        </p:nvSpPr>
        <p:spPr>
          <a:xfrm>
            <a:off x="2786208" y="11529133"/>
            <a:ext cx="20926500" cy="1190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48"/>
          <p:cNvSpPr txBox="1">
            <a:spLocks noGrp="1"/>
          </p:cNvSpPr>
          <p:nvPr>
            <p:ph type="subTitle" idx="9"/>
          </p:nvPr>
        </p:nvSpPr>
        <p:spPr>
          <a:xfrm>
            <a:off x="67" y="11565667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350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891" name="Google Shape;891;p48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3124233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48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4559067"/>
            <a:ext cx="1389526" cy="1056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3" name="Google Shape;893;p48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5881600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4" name="Google Shape;894;p48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7347100"/>
            <a:ext cx="1389526" cy="1056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48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8740767"/>
            <a:ext cx="1389526" cy="105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6" name="Google Shape;896;p48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1145750" y="10119360"/>
            <a:ext cx="1388917" cy="1048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97" name="Google Shape;897;p48"/>
          <p:cNvPicPr preferRelativeResize="0"/>
          <p:nvPr/>
        </p:nvPicPr>
        <p:blipFill rotWithShape="1">
          <a:blip r:embed="rId2">
            <a:alphaModFix/>
          </a:blip>
          <a:srcRect t="1616" b="1616"/>
          <a:stretch/>
        </p:blipFill>
        <p:spPr>
          <a:xfrm>
            <a:off x="1145750" y="11582400"/>
            <a:ext cx="1388917" cy="104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5. Bullets 1–8 (Green)">
  <p:cSld name="CUSTOM_2_7_1_3_1_1_1_1_1_1"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49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00" name="Google Shape;900;p49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901" name="Google Shape;901;p49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2" name="Google Shape;902;p49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03" name="Google Shape;903;p49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4" name="Google Shape;904;p49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05" name="Google Shape;905;p49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49"/>
          <p:cNvSpPr txBox="1">
            <a:spLocks noGrp="1"/>
          </p:cNvSpPr>
          <p:nvPr>
            <p:ph type="subTitle" idx="3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07" name="Google Shape;907;p49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49"/>
          <p:cNvSpPr txBox="1">
            <a:spLocks noGrp="1"/>
          </p:cNvSpPr>
          <p:nvPr>
            <p:ph type="subTitle" idx="4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09" name="Google Shape;909;p49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49"/>
          <p:cNvSpPr txBox="1">
            <a:spLocks noGrp="1"/>
          </p:cNvSpPr>
          <p:nvPr>
            <p:ph type="subTitle" idx="5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11" name="Google Shape;911;p49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49"/>
          <p:cNvSpPr txBox="1">
            <a:spLocks noGrp="1"/>
          </p:cNvSpPr>
          <p:nvPr>
            <p:ph type="subTitle" idx="6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13" name="Google Shape;913;p49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49"/>
          <p:cNvSpPr txBox="1">
            <a:spLocks noGrp="1"/>
          </p:cNvSpPr>
          <p:nvPr>
            <p:ph type="subTitle" idx="7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15" name="Google Shape;915;p49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49"/>
          <p:cNvSpPr txBox="1">
            <a:spLocks noGrp="1"/>
          </p:cNvSpPr>
          <p:nvPr>
            <p:ph type="subTitle" idx="8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17" name="Google Shape;917;p49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49"/>
          <p:cNvSpPr txBox="1">
            <a:spLocks noGrp="1"/>
          </p:cNvSpPr>
          <p:nvPr>
            <p:ph type="subTitle" idx="9"/>
          </p:nvPr>
        </p:nvSpPr>
        <p:spPr>
          <a:xfrm>
            <a:off x="0" y="3357333"/>
            <a:ext cx="229155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19" name="Google Shape;919;p49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49"/>
          <p:cNvSpPr txBox="1">
            <a:spLocks noGrp="1"/>
          </p:cNvSpPr>
          <p:nvPr>
            <p:ph type="subTitle" idx="13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921" name="Google Shape;921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49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1145750" y="4559808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4" name="Google Shape;924;p49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1145750" y="6872808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6" name="Google Shape;926;p49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1145750" y="9168384"/>
            <a:ext cx="1267637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49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49"/>
          <p:cNvPicPr preferRelativeResize="0"/>
          <p:nvPr/>
        </p:nvPicPr>
        <p:blipFill rotWithShape="1">
          <a:blip r:embed="rId3">
            <a:alphaModFix/>
          </a:blip>
          <a:srcRect t="1047" b="1037"/>
          <a:stretch/>
        </p:blipFill>
        <p:spPr>
          <a:xfrm>
            <a:off x="1145750" y="11505768"/>
            <a:ext cx="1267637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6. Bullets 1–8 (Yellow/Green)">
  <p:cSld name="CUSTOM_2_7_1_3_1_1_1_1_1_1_1"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0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31" name="Google Shape;931;p50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932" name="Google Shape;932;p50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3" name="Google Shape;933;p50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34" name="Google Shape;934;p50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5" name="Google Shape;935;p50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36" name="Google Shape;936;p50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50"/>
          <p:cNvSpPr txBox="1">
            <a:spLocks noGrp="1"/>
          </p:cNvSpPr>
          <p:nvPr>
            <p:ph type="subTitle" idx="3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38" name="Google Shape;938;p50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50"/>
          <p:cNvSpPr txBox="1">
            <a:spLocks noGrp="1"/>
          </p:cNvSpPr>
          <p:nvPr>
            <p:ph type="subTitle" idx="4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40" name="Google Shape;940;p50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50"/>
          <p:cNvSpPr txBox="1">
            <a:spLocks noGrp="1"/>
          </p:cNvSpPr>
          <p:nvPr>
            <p:ph type="subTitle" idx="5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42" name="Google Shape;942;p50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50"/>
          <p:cNvSpPr txBox="1">
            <a:spLocks noGrp="1"/>
          </p:cNvSpPr>
          <p:nvPr>
            <p:ph type="subTitle" idx="6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44" name="Google Shape;944;p50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50"/>
          <p:cNvSpPr txBox="1">
            <a:spLocks noGrp="1"/>
          </p:cNvSpPr>
          <p:nvPr>
            <p:ph type="subTitle" idx="7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46" name="Google Shape;946;p50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50"/>
          <p:cNvSpPr txBox="1">
            <a:spLocks noGrp="1"/>
          </p:cNvSpPr>
          <p:nvPr>
            <p:ph type="subTitle" idx="8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48" name="Google Shape;948;p50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50"/>
          <p:cNvSpPr txBox="1">
            <a:spLocks noGrp="1"/>
          </p:cNvSpPr>
          <p:nvPr>
            <p:ph type="subTitle" idx="9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50" name="Google Shape;950;p50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50"/>
          <p:cNvSpPr txBox="1">
            <a:spLocks noGrp="1"/>
          </p:cNvSpPr>
          <p:nvPr>
            <p:ph type="subTitle" idx="13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952" name="Google Shape;952;p5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5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5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5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5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7" name="Google Shape;957;p5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8" name="Google Shape;958;p5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9" name="Google Shape;959;p50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7. Bullets 1–8 (Gray)">
  <p:cSld name="CUSTOM_2_7_1_3_1_1_1_1_1_1_1_1"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51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62" name="Google Shape;962;p51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963" name="Google Shape;963;p51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4" name="Google Shape;964;p51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65" name="Google Shape;965;p51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6" name="Google Shape;966;p51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67" name="Google Shape;967;p51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51"/>
          <p:cNvSpPr txBox="1">
            <a:spLocks noGrp="1"/>
          </p:cNvSpPr>
          <p:nvPr>
            <p:ph type="subTitle" idx="3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69" name="Google Shape;969;p51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1"/>
          <p:cNvSpPr txBox="1">
            <a:spLocks noGrp="1"/>
          </p:cNvSpPr>
          <p:nvPr>
            <p:ph type="subTitle" idx="4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71" name="Google Shape;971;p51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51"/>
          <p:cNvSpPr txBox="1">
            <a:spLocks noGrp="1"/>
          </p:cNvSpPr>
          <p:nvPr>
            <p:ph type="subTitle" idx="5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73" name="Google Shape;973;p51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51"/>
          <p:cNvSpPr txBox="1">
            <a:spLocks noGrp="1"/>
          </p:cNvSpPr>
          <p:nvPr>
            <p:ph type="subTitle" idx="6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75" name="Google Shape;975;p51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51"/>
          <p:cNvSpPr txBox="1">
            <a:spLocks noGrp="1"/>
          </p:cNvSpPr>
          <p:nvPr>
            <p:ph type="subTitle" idx="7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77" name="Google Shape;977;p51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51"/>
          <p:cNvSpPr txBox="1">
            <a:spLocks noGrp="1"/>
          </p:cNvSpPr>
          <p:nvPr>
            <p:ph type="subTitle" idx="8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79" name="Google Shape;979;p51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51"/>
          <p:cNvSpPr txBox="1">
            <a:spLocks noGrp="1"/>
          </p:cNvSpPr>
          <p:nvPr>
            <p:ph type="subTitle" idx="9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81" name="Google Shape;981;p51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51"/>
          <p:cNvSpPr txBox="1">
            <a:spLocks noGrp="1"/>
          </p:cNvSpPr>
          <p:nvPr>
            <p:ph type="subTitle" idx="13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983" name="Google Shape;983;p51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51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5" name="Google Shape;985;p51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6" name="Google Shape;986;p51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7" name="Google Shape;987;p51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p51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9" name="Google Shape;989;p51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0" name="Google Shape;990;p51"/>
          <p:cNvPicPr preferRelativeResize="0"/>
          <p:nvPr/>
        </p:nvPicPr>
        <p:blipFill rotWithShape="1">
          <a:blip r:embed="rId2">
            <a:alphaModFix/>
          </a:blip>
          <a:srcRect t="2552" b="2561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8. Bullets 1–8 (Blue)">
  <p:cSld name="CUSTOM_2_7_1_3_1_1_1_1_1_1_1_1_1"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52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93" name="Google Shape;993;p52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994" name="Google Shape;994;p5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5" name="Google Shape;995;p52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96" name="Google Shape;996;p5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7" name="Google Shape;997;p52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98" name="Google Shape;998;p52"/>
          <p:cNvSpPr/>
          <p:nvPr/>
        </p:nvSpPr>
        <p:spPr>
          <a:xfrm>
            <a:off x="2676437" y="10328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52"/>
          <p:cNvSpPr txBox="1">
            <a:spLocks noGrp="1"/>
          </p:cNvSpPr>
          <p:nvPr>
            <p:ph type="subTitle" idx="3"/>
          </p:nvPr>
        </p:nvSpPr>
        <p:spPr>
          <a:xfrm>
            <a:off x="-65583" y="10328200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000" name="Google Shape;1000;p52"/>
          <p:cNvSpPr/>
          <p:nvPr/>
        </p:nvSpPr>
        <p:spPr>
          <a:xfrm>
            <a:off x="2676103" y="11496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52"/>
          <p:cNvSpPr txBox="1">
            <a:spLocks noGrp="1"/>
          </p:cNvSpPr>
          <p:nvPr>
            <p:ph type="subTitle" idx="4"/>
          </p:nvPr>
        </p:nvSpPr>
        <p:spPr>
          <a:xfrm>
            <a:off x="0" y="11496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002" name="Google Shape;1002;p52"/>
          <p:cNvSpPr/>
          <p:nvPr/>
        </p:nvSpPr>
        <p:spPr>
          <a:xfrm>
            <a:off x="2676303" y="7991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52"/>
          <p:cNvSpPr txBox="1">
            <a:spLocks noGrp="1"/>
          </p:cNvSpPr>
          <p:nvPr>
            <p:ph type="subTitle" idx="5"/>
          </p:nvPr>
        </p:nvSpPr>
        <p:spPr>
          <a:xfrm>
            <a:off x="-400" y="7991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004" name="Google Shape;1004;p52"/>
          <p:cNvSpPr/>
          <p:nvPr/>
        </p:nvSpPr>
        <p:spPr>
          <a:xfrm>
            <a:off x="2675970" y="9159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52"/>
          <p:cNvSpPr txBox="1">
            <a:spLocks noGrp="1"/>
          </p:cNvSpPr>
          <p:nvPr>
            <p:ph type="subTitle" idx="6"/>
          </p:nvPr>
        </p:nvSpPr>
        <p:spPr>
          <a:xfrm>
            <a:off x="0" y="9159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006" name="Google Shape;1006;p52"/>
          <p:cNvSpPr/>
          <p:nvPr/>
        </p:nvSpPr>
        <p:spPr>
          <a:xfrm>
            <a:off x="2676370" y="5694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52"/>
          <p:cNvSpPr txBox="1">
            <a:spLocks noGrp="1"/>
          </p:cNvSpPr>
          <p:nvPr>
            <p:ph type="subTitle" idx="7"/>
          </p:nvPr>
        </p:nvSpPr>
        <p:spPr>
          <a:xfrm>
            <a:off x="-65916" y="5694333"/>
            <a:ext cx="243777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008" name="Google Shape;1008;p52"/>
          <p:cNvSpPr/>
          <p:nvPr/>
        </p:nvSpPr>
        <p:spPr>
          <a:xfrm>
            <a:off x="2676036" y="6862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52"/>
          <p:cNvSpPr txBox="1">
            <a:spLocks noGrp="1"/>
          </p:cNvSpPr>
          <p:nvPr>
            <p:ph type="subTitle" idx="8"/>
          </p:nvPr>
        </p:nvSpPr>
        <p:spPr>
          <a:xfrm>
            <a:off x="0" y="6862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010" name="Google Shape;1010;p52"/>
          <p:cNvSpPr/>
          <p:nvPr/>
        </p:nvSpPr>
        <p:spPr>
          <a:xfrm>
            <a:off x="2676037" y="3357000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52"/>
          <p:cNvSpPr txBox="1">
            <a:spLocks noGrp="1"/>
          </p:cNvSpPr>
          <p:nvPr>
            <p:ph type="subTitle" idx="9"/>
          </p:nvPr>
        </p:nvSpPr>
        <p:spPr>
          <a:xfrm>
            <a:off x="0" y="3357333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012" name="Google Shape;1012;p52"/>
          <p:cNvSpPr/>
          <p:nvPr/>
        </p:nvSpPr>
        <p:spPr>
          <a:xfrm>
            <a:off x="2676036" y="4525333"/>
            <a:ext cx="20971200" cy="10056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52"/>
          <p:cNvSpPr txBox="1">
            <a:spLocks noGrp="1"/>
          </p:cNvSpPr>
          <p:nvPr>
            <p:ph type="subTitle" idx="13"/>
          </p:nvPr>
        </p:nvSpPr>
        <p:spPr>
          <a:xfrm>
            <a:off x="0" y="4525667"/>
            <a:ext cx="24377700" cy="10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315625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pic>
        <p:nvPicPr>
          <p:cNvPr id="1014" name="Google Shape;1014;p52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3364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52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4559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6" name="Google Shape;1016;p52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567799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7" name="Google Shape;1017;p52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6872808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8" name="Google Shape;1018;p52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7997952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9" name="Google Shape;1019;p52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9168384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0" name="Google Shape;1020;p52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10338816"/>
            <a:ext cx="1267638" cy="963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1" name="Google Shape;1021;p52"/>
          <p:cNvPicPr preferRelativeResize="0"/>
          <p:nvPr/>
        </p:nvPicPr>
        <p:blipFill rotWithShape="1">
          <a:blip r:embed="rId2">
            <a:alphaModFix/>
          </a:blip>
          <a:srcRect t="1276" b="1276"/>
          <a:stretch/>
        </p:blipFill>
        <p:spPr>
          <a:xfrm>
            <a:off x="1145750" y="11505768"/>
            <a:ext cx="1267638" cy="963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Subsection Slide">
  <p:cSld name="CUSTOM_17_2_1_1_2"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7" name="Google Shape;1307;p82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1308" name="Google Shape;1308;p82"/>
          <p:cNvSpPr txBox="1">
            <a:spLocks noGrp="1"/>
          </p:cNvSpPr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9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309" name="Google Shape;1309;p82"/>
          <p:cNvSpPr txBox="1">
            <a:spLocks noGrp="1"/>
          </p:cNvSpPr>
          <p:nvPr>
            <p:ph type="sldNum" idx="12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>
            <a:lvl1pPr lvl="0" rtl="0">
              <a:buNone/>
              <a:defRPr sz="3700">
                <a:solidFill>
                  <a:srgbClr val="FFFFFF"/>
                </a:solidFill>
              </a:defRPr>
            </a:lvl1pPr>
            <a:lvl2pPr lvl="1" rtl="0">
              <a:buNone/>
              <a:defRPr sz="3700">
                <a:solidFill>
                  <a:srgbClr val="FFFFFF"/>
                </a:solidFill>
              </a:defRPr>
            </a:lvl2pPr>
            <a:lvl3pPr lvl="2" rtl="0">
              <a:buNone/>
              <a:defRPr sz="3700">
                <a:solidFill>
                  <a:srgbClr val="FFFFFF"/>
                </a:solidFill>
              </a:defRPr>
            </a:lvl3pPr>
            <a:lvl4pPr lvl="3" rtl="0">
              <a:buNone/>
              <a:defRPr sz="3700">
                <a:solidFill>
                  <a:srgbClr val="FFFFFF"/>
                </a:solidFill>
              </a:defRPr>
            </a:lvl4pPr>
            <a:lvl5pPr lvl="4" rtl="0">
              <a:buNone/>
              <a:defRPr sz="3700">
                <a:solidFill>
                  <a:srgbClr val="FFFFFF"/>
                </a:solidFill>
              </a:defRPr>
            </a:lvl5pPr>
            <a:lvl6pPr lvl="5" rtl="0">
              <a:buNone/>
              <a:defRPr sz="3700">
                <a:solidFill>
                  <a:srgbClr val="FFFFFF"/>
                </a:solidFill>
              </a:defRPr>
            </a:lvl6pPr>
            <a:lvl7pPr lvl="6" rtl="0">
              <a:buNone/>
              <a:defRPr sz="3700">
                <a:solidFill>
                  <a:srgbClr val="FFFFFF"/>
                </a:solidFill>
              </a:defRPr>
            </a:lvl7pPr>
            <a:lvl8pPr lvl="7" rtl="0">
              <a:buNone/>
              <a:defRPr sz="3700">
                <a:solidFill>
                  <a:srgbClr val="FFFFFF"/>
                </a:solidFill>
              </a:defRPr>
            </a:lvl8pPr>
            <a:lvl9pPr lvl="8" rtl="0">
              <a:buNone/>
              <a:defRPr sz="3700"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0" name="Google Shape;1310;p82"/>
          <p:cNvSpPr txBox="1">
            <a:spLocks noGrp="1"/>
          </p:cNvSpPr>
          <p:nvPr>
            <p:ph type="sldNum" idx="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1" name="Google Shape;1311;p82"/>
          <p:cNvSpPr txBox="1">
            <a:spLocks noGrp="1"/>
          </p:cNvSpPr>
          <p:nvPr>
            <p:ph type="subTitle" idx="1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Transition Slide">
  <p:cSld name="CUSTOM_17_2_1_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2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2"/>
          <p:cNvSpPr txBox="1">
            <a:spLocks noGrp="1"/>
          </p:cNvSpPr>
          <p:nvPr>
            <p:ph type="title"/>
          </p:nvPr>
        </p:nvSpPr>
        <p:spPr>
          <a:xfrm>
            <a:off x="632102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9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subTitle" idx="1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Text Only">
  <p:cSld name="CUSTOM_2_7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91" name="Google Shape;91;p1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3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3" name="Google Shape;93;p1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" name="Google Shape;94;p13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3"/>
          </p:nvPr>
        </p:nvSpPr>
        <p:spPr>
          <a:xfrm>
            <a:off x="467" y="3424667"/>
            <a:ext cx="24377700" cy="9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0" rIns="1219000" bIns="2437975" anchor="t" anchorCtr="0">
            <a:noAutofit/>
          </a:bodyPr>
          <a:lstStyle>
            <a:lvl1pPr marL="457200" lvl="0" indent="-46355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46355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. Text with Sidebar">
  <p:cSld name="CUSTOM_2_4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 rotWithShape="1">
          <a:blip r:embed="rId2">
            <a:alphaModFix/>
          </a:blip>
          <a:srcRect t="119" b="119"/>
          <a:stretch/>
        </p:blipFill>
        <p:spPr>
          <a:xfrm>
            <a:off x="18792305" y="2427400"/>
            <a:ext cx="4875530" cy="1009279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177945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body" idx="2"/>
          </p:nvPr>
        </p:nvSpPr>
        <p:spPr>
          <a:xfrm>
            <a:off x="0" y="3322133"/>
            <a:ext cx="17860800" cy="103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0" rIns="1219000" bIns="2437975" anchor="t" anchorCtr="0">
            <a:noAutofit/>
          </a:bodyPr>
          <a:lstStyle>
            <a:lvl1pPr marL="457200" lvl="0" indent="-46355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46355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46355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3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  <a:noFill/>
          <a:ln w="9525" cap="flat" cmpd="sng">
            <a:solidFill>
              <a:srgbClr val="DBD9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7575" tIns="487575" rIns="487575" bIns="487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03" name="Google Shape;103;p1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4"/>
          <p:cNvSpPr txBox="1">
            <a:spLocks noGrp="1"/>
          </p:cNvSpPr>
          <p:nvPr>
            <p:ph type="subTitle" idx="4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. Numbered 1–4 (Green)">
  <p:cSld name="CUSTOM_2_7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3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187" name="Google Shape;187;p2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" name="Google Shape;188;p23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89" name="Google Shape;189;p2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0" name="Google Shape;190;p23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grpSp>
        <p:nvGrpSpPr>
          <p:cNvPr id="191" name="Google Shape;191;p23"/>
          <p:cNvGrpSpPr/>
          <p:nvPr/>
        </p:nvGrpSpPr>
        <p:grpSpPr>
          <a:xfrm>
            <a:off x="1218894" y="3676879"/>
            <a:ext cx="2071187" cy="1656821"/>
            <a:chOff x="457200" y="1378813"/>
            <a:chExt cx="776889" cy="621300"/>
          </a:xfrm>
        </p:grpSpPr>
        <p:sp>
          <p:nvSpPr>
            <p:cNvPr id="192" name="Google Shape;192;p2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3" name="Google Shape;193;p2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23"/>
          <p:cNvGrpSpPr/>
          <p:nvPr/>
        </p:nvGrpSpPr>
        <p:grpSpPr>
          <a:xfrm>
            <a:off x="1218894" y="5943313"/>
            <a:ext cx="2071187" cy="1656821"/>
            <a:chOff x="457200" y="1378813"/>
            <a:chExt cx="776889" cy="621300"/>
          </a:xfrm>
        </p:grpSpPr>
        <p:sp>
          <p:nvSpPr>
            <p:cNvPr id="195" name="Google Shape;195;p2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6" name="Google Shape;196;p2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23"/>
          <p:cNvGrpSpPr/>
          <p:nvPr/>
        </p:nvGrpSpPr>
        <p:grpSpPr>
          <a:xfrm>
            <a:off x="1218894" y="8196979"/>
            <a:ext cx="2071187" cy="1656821"/>
            <a:chOff x="457200" y="1378813"/>
            <a:chExt cx="776889" cy="621300"/>
          </a:xfrm>
        </p:grpSpPr>
        <p:sp>
          <p:nvSpPr>
            <p:cNvPr id="198" name="Google Shape;198;p2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99" name="Google Shape;199;p2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23"/>
          <p:cNvGrpSpPr/>
          <p:nvPr/>
        </p:nvGrpSpPr>
        <p:grpSpPr>
          <a:xfrm>
            <a:off x="1218894" y="10463379"/>
            <a:ext cx="2071187" cy="1656821"/>
            <a:chOff x="457200" y="1378813"/>
            <a:chExt cx="776889" cy="621300"/>
          </a:xfrm>
        </p:grpSpPr>
        <p:sp>
          <p:nvSpPr>
            <p:cNvPr id="201" name="Google Shape;201;p23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2" name="Google Shape;202;p23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23"/>
          <p:cNvSpPr txBox="1">
            <a:spLocks noGrp="1"/>
          </p:cNvSpPr>
          <p:nvPr>
            <p:ph type="subTitle" idx="3"/>
          </p:nvPr>
        </p:nvSpPr>
        <p:spPr>
          <a:xfrm>
            <a:off x="-32791" y="37280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04" name="Google Shape;204;p23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3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3"/>
          <p:cNvSpPr txBox="1">
            <a:spLocks noGrp="1"/>
          </p:cNvSpPr>
          <p:nvPr>
            <p:ph type="subTitle" idx="4"/>
          </p:nvPr>
        </p:nvSpPr>
        <p:spPr>
          <a:xfrm>
            <a:off x="-32791" y="59561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08" name="Google Shape;208;p23"/>
          <p:cNvSpPr txBox="1">
            <a:spLocks noGrp="1"/>
          </p:cNvSpPr>
          <p:nvPr>
            <p:ph type="subTitle" idx="5"/>
          </p:nvPr>
        </p:nvSpPr>
        <p:spPr>
          <a:xfrm>
            <a:off x="0" y="82033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09" name="Google Shape;209;p23"/>
          <p:cNvSpPr txBox="1">
            <a:spLocks noGrp="1"/>
          </p:cNvSpPr>
          <p:nvPr>
            <p:ph type="subTitle" idx="6"/>
          </p:nvPr>
        </p:nvSpPr>
        <p:spPr>
          <a:xfrm>
            <a:off x="-32791" y="104505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. Numbered 1–5 (Green)">
  <p:cSld name="CUSTOM_2_7_1_4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/>
          <p:nvPr/>
        </p:nvSpPr>
        <p:spPr>
          <a:xfrm>
            <a:off x="3632270" y="34673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4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13" name="Google Shape;213;p24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214" name="Google Shape;214;p2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24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16" name="Google Shape;216;p2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Google Shape;217;p24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grpSp>
        <p:nvGrpSpPr>
          <p:cNvPr id="218" name="Google Shape;218;p24"/>
          <p:cNvGrpSpPr/>
          <p:nvPr/>
        </p:nvGrpSpPr>
        <p:grpSpPr>
          <a:xfrm>
            <a:off x="1218895" y="3467313"/>
            <a:ext cx="2071187" cy="1656821"/>
            <a:chOff x="457200" y="1378813"/>
            <a:chExt cx="776889" cy="621300"/>
          </a:xfrm>
        </p:grpSpPr>
        <p:sp>
          <p:nvSpPr>
            <p:cNvPr id="219" name="Google Shape;219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24"/>
          <p:cNvGrpSpPr/>
          <p:nvPr/>
        </p:nvGrpSpPr>
        <p:grpSpPr>
          <a:xfrm>
            <a:off x="1218894" y="5333713"/>
            <a:ext cx="2071187" cy="1656821"/>
            <a:chOff x="457200" y="1378813"/>
            <a:chExt cx="776889" cy="621300"/>
          </a:xfrm>
        </p:grpSpPr>
        <p:sp>
          <p:nvSpPr>
            <p:cNvPr id="222" name="Google Shape;222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000"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3" name="Google Shape;223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24"/>
          <p:cNvGrpSpPr/>
          <p:nvPr/>
        </p:nvGrpSpPr>
        <p:grpSpPr>
          <a:xfrm>
            <a:off x="1218894" y="7180979"/>
            <a:ext cx="2071187" cy="1656821"/>
            <a:chOff x="457200" y="1378813"/>
            <a:chExt cx="776889" cy="621300"/>
          </a:xfrm>
        </p:grpSpPr>
        <p:sp>
          <p:nvSpPr>
            <p:cNvPr id="225" name="Google Shape;225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6" name="Google Shape;226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24"/>
          <p:cNvGrpSpPr/>
          <p:nvPr/>
        </p:nvGrpSpPr>
        <p:grpSpPr>
          <a:xfrm>
            <a:off x="1218894" y="9040979"/>
            <a:ext cx="2071187" cy="1656821"/>
            <a:chOff x="457200" y="1378813"/>
            <a:chExt cx="776889" cy="621300"/>
          </a:xfrm>
        </p:grpSpPr>
        <p:sp>
          <p:nvSpPr>
            <p:cNvPr id="228" name="Google Shape;228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9" name="Google Shape;229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24"/>
          <p:cNvSpPr txBox="1">
            <a:spLocks noGrp="1"/>
          </p:cNvSpPr>
          <p:nvPr>
            <p:ph type="subTitle" idx="3"/>
          </p:nvPr>
        </p:nvSpPr>
        <p:spPr>
          <a:xfrm>
            <a:off x="-200" y="3518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31" name="Google Shape;231;p24"/>
          <p:cNvSpPr/>
          <p:nvPr/>
        </p:nvSpPr>
        <p:spPr>
          <a:xfrm>
            <a:off x="3605861" y="53400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4"/>
          <p:cNvSpPr/>
          <p:nvPr/>
        </p:nvSpPr>
        <p:spPr>
          <a:xfrm>
            <a:off x="3605861" y="7180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4"/>
          <p:cNvSpPr/>
          <p:nvPr/>
        </p:nvSpPr>
        <p:spPr>
          <a:xfrm>
            <a:off x="3605861" y="90282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4"/>
          <p:cNvSpPr txBox="1">
            <a:spLocks noGrp="1"/>
          </p:cNvSpPr>
          <p:nvPr>
            <p:ph type="subTitle" idx="4"/>
          </p:nvPr>
        </p:nvSpPr>
        <p:spPr>
          <a:xfrm>
            <a:off x="-32458" y="53465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35" name="Google Shape;235;p24"/>
          <p:cNvSpPr txBox="1">
            <a:spLocks noGrp="1"/>
          </p:cNvSpPr>
          <p:nvPr>
            <p:ph type="subTitle" idx="5"/>
          </p:nvPr>
        </p:nvSpPr>
        <p:spPr>
          <a:xfrm>
            <a:off x="0" y="71873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36" name="Google Shape;236;p24"/>
          <p:cNvSpPr txBox="1">
            <a:spLocks noGrp="1"/>
          </p:cNvSpPr>
          <p:nvPr>
            <p:ph type="subTitle" idx="6"/>
          </p:nvPr>
        </p:nvSpPr>
        <p:spPr>
          <a:xfrm>
            <a:off x="-32791" y="90281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grpSp>
        <p:nvGrpSpPr>
          <p:cNvPr id="237" name="Google Shape;237;p24"/>
          <p:cNvGrpSpPr/>
          <p:nvPr/>
        </p:nvGrpSpPr>
        <p:grpSpPr>
          <a:xfrm>
            <a:off x="1251686" y="10888246"/>
            <a:ext cx="2071187" cy="1656821"/>
            <a:chOff x="457200" y="1378813"/>
            <a:chExt cx="776889" cy="621300"/>
          </a:xfrm>
        </p:grpSpPr>
        <p:sp>
          <p:nvSpPr>
            <p:cNvPr id="238" name="Google Shape;238;p2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name="adj" fmla="val 16667"/>
              </a:avLst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9" name="Google Shape;239;p24"/>
            <p:cNvSpPr/>
            <p:nvPr/>
          </p:nvSpPr>
          <p:spPr>
            <a:xfrm rot="5400000">
              <a:off x="969614" y="1607625"/>
              <a:ext cx="340325" cy="188625"/>
            </a:xfrm>
            <a:prstGeom prst="flowChartExtract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24"/>
          <p:cNvSpPr/>
          <p:nvPr/>
        </p:nvSpPr>
        <p:spPr>
          <a:xfrm>
            <a:off x="3638652" y="108754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subTitle" idx="7"/>
          </p:nvPr>
        </p:nvSpPr>
        <p:spPr>
          <a:xfrm>
            <a:off x="0" y="10875467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. Numbered 1–6 (Gray)">
  <p:cSld name="CUSTOM_2_7_1_3_1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/>
          <p:nvPr/>
        </p:nvSpPr>
        <p:spPr>
          <a:xfrm>
            <a:off x="3605861" y="3300867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5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45" name="Google Shape;245;p25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cxnSp>
        <p:nvCxnSpPr>
          <p:cNvPr id="246" name="Google Shape;246;p2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Google Shape;247;p25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48" name="Google Shape;248;p2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" name="Google Shape;249;p25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grpSp>
        <p:nvGrpSpPr>
          <p:cNvPr id="250" name="Google Shape;250;p25"/>
          <p:cNvGrpSpPr/>
          <p:nvPr/>
        </p:nvGrpSpPr>
        <p:grpSpPr>
          <a:xfrm>
            <a:off x="1218895" y="3300915"/>
            <a:ext cx="2071215" cy="1296816"/>
            <a:chOff x="457200" y="1466425"/>
            <a:chExt cx="776900" cy="486300"/>
          </a:xfrm>
        </p:grpSpPr>
        <p:sp>
          <p:nvSpPr>
            <p:cNvPr id="251" name="Google Shape;251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2" name="Google Shape;252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" name="Google Shape;253;p25"/>
          <p:cNvSpPr txBox="1">
            <a:spLocks noGrp="1"/>
          </p:cNvSpPr>
          <p:nvPr>
            <p:ph type="subTitle" idx="3"/>
          </p:nvPr>
        </p:nvSpPr>
        <p:spPr>
          <a:xfrm>
            <a:off x="-32392" y="33990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54" name="Google Shape;254;p25"/>
          <p:cNvSpPr/>
          <p:nvPr/>
        </p:nvSpPr>
        <p:spPr>
          <a:xfrm>
            <a:off x="3605861" y="4877067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25"/>
          <p:cNvGrpSpPr/>
          <p:nvPr/>
        </p:nvGrpSpPr>
        <p:grpSpPr>
          <a:xfrm>
            <a:off x="1218895" y="4877115"/>
            <a:ext cx="2071215" cy="1296816"/>
            <a:chOff x="457200" y="1466425"/>
            <a:chExt cx="776900" cy="486300"/>
          </a:xfrm>
        </p:grpSpPr>
        <p:sp>
          <p:nvSpPr>
            <p:cNvPr id="256" name="Google Shape;256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57" name="Google Shape;257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25"/>
          <p:cNvSpPr/>
          <p:nvPr/>
        </p:nvSpPr>
        <p:spPr>
          <a:xfrm>
            <a:off x="3605861" y="6453267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25"/>
          <p:cNvGrpSpPr/>
          <p:nvPr/>
        </p:nvGrpSpPr>
        <p:grpSpPr>
          <a:xfrm>
            <a:off x="1218895" y="6453315"/>
            <a:ext cx="2071215" cy="1296816"/>
            <a:chOff x="457200" y="1466425"/>
            <a:chExt cx="776900" cy="486300"/>
          </a:xfrm>
        </p:grpSpPr>
        <p:sp>
          <p:nvSpPr>
            <p:cNvPr id="260" name="Google Shape;260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1" name="Google Shape;261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25"/>
          <p:cNvSpPr/>
          <p:nvPr/>
        </p:nvSpPr>
        <p:spPr>
          <a:xfrm>
            <a:off x="3605861" y="8029467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" name="Google Shape;263;p25"/>
          <p:cNvGrpSpPr/>
          <p:nvPr/>
        </p:nvGrpSpPr>
        <p:grpSpPr>
          <a:xfrm>
            <a:off x="1218895" y="8029515"/>
            <a:ext cx="2071215" cy="1296816"/>
            <a:chOff x="457200" y="1466425"/>
            <a:chExt cx="776900" cy="486300"/>
          </a:xfrm>
        </p:grpSpPr>
        <p:sp>
          <p:nvSpPr>
            <p:cNvPr id="264" name="Google Shape;264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5" name="Google Shape;265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" name="Google Shape;266;p25"/>
          <p:cNvSpPr/>
          <p:nvPr/>
        </p:nvSpPr>
        <p:spPr>
          <a:xfrm>
            <a:off x="3605861" y="9605700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25"/>
          <p:cNvGrpSpPr/>
          <p:nvPr/>
        </p:nvGrpSpPr>
        <p:grpSpPr>
          <a:xfrm>
            <a:off x="1218895" y="9605749"/>
            <a:ext cx="2071215" cy="1296816"/>
            <a:chOff x="457200" y="1466425"/>
            <a:chExt cx="776900" cy="486300"/>
          </a:xfrm>
        </p:grpSpPr>
        <p:sp>
          <p:nvSpPr>
            <p:cNvPr id="268" name="Google Shape;268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69" name="Google Shape;269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5"/>
          <p:cNvSpPr/>
          <p:nvPr/>
        </p:nvSpPr>
        <p:spPr>
          <a:xfrm>
            <a:off x="3605861" y="11182033"/>
            <a:ext cx="20040300" cy="129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25"/>
          <p:cNvGrpSpPr/>
          <p:nvPr/>
        </p:nvGrpSpPr>
        <p:grpSpPr>
          <a:xfrm>
            <a:off x="1218895" y="11182082"/>
            <a:ext cx="2071215" cy="1296816"/>
            <a:chOff x="457200" y="1466425"/>
            <a:chExt cx="776900" cy="486300"/>
          </a:xfrm>
        </p:grpSpPr>
        <p:sp>
          <p:nvSpPr>
            <p:cNvPr id="272" name="Google Shape;272;p25"/>
            <p:cNvSpPr/>
            <p:nvPr/>
          </p:nvSpPr>
          <p:spPr>
            <a:xfrm>
              <a:off x="457200" y="1466425"/>
              <a:ext cx="695400" cy="486300"/>
            </a:xfrm>
            <a:prstGeom prst="roundRect">
              <a:avLst>
                <a:gd name="adj" fmla="val 16667"/>
              </a:avLst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sz="80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3" name="Google Shape;273;p25"/>
            <p:cNvSpPr/>
            <p:nvPr/>
          </p:nvSpPr>
          <p:spPr>
            <a:xfrm rot="5400000">
              <a:off x="973100" y="1624950"/>
              <a:ext cx="333375" cy="188625"/>
            </a:xfrm>
            <a:prstGeom prst="flowChartExtract">
              <a:avLst/>
            </a:prstGeom>
            <a:solidFill>
              <a:srgbClr val="A9B7C0"/>
            </a:solidFill>
            <a:ln>
              <a:noFill/>
            </a:ln>
          </p:spPr>
          <p:txBody>
            <a:bodyPr spcFirstLastPara="1" wrap="square" lIns="243750" tIns="243750" rIns="243750" bIns="2437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25"/>
          <p:cNvSpPr txBox="1">
            <a:spLocks noGrp="1"/>
          </p:cNvSpPr>
          <p:nvPr>
            <p:ph type="subTitle" idx="4"/>
          </p:nvPr>
        </p:nvSpPr>
        <p:spPr>
          <a:xfrm>
            <a:off x="-32192" y="49302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75" name="Google Shape;275;p25"/>
          <p:cNvSpPr txBox="1">
            <a:spLocks noGrp="1"/>
          </p:cNvSpPr>
          <p:nvPr>
            <p:ph type="subTitle" idx="5"/>
          </p:nvPr>
        </p:nvSpPr>
        <p:spPr>
          <a:xfrm>
            <a:off x="-32192" y="6506467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76" name="Google Shape;276;p25"/>
          <p:cNvSpPr txBox="1">
            <a:spLocks noGrp="1"/>
          </p:cNvSpPr>
          <p:nvPr>
            <p:ph type="subTitle" idx="6"/>
          </p:nvPr>
        </p:nvSpPr>
        <p:spPr>
          <a:xfrm>
            <a:off x="-32392" y="8082733"/>
            <a:ext cx="244431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77" name="Google Shape;277;p25"/>
          <p:cNvSpPr txBox="1">
            <a:spLocks noGrp="1"/>
          </p:cNvSpPr>
          <p:nvPr>
            <p:ph type="subTitle" idx="7"/>
          </p:nvPr>
        </p:nvSpPr>
        <p:spPr>
          <a:xfrm>
            <a:off x="33258" y="9658900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  <p:sp>
        <p:nvSpPr>
          <p:cNvPr id="278" name="Google Shape;278;p25"/>
          <p:cNvSpPr txBox="1">
            <a:spLocks noGrp="1"/>
          </p:cNvSpPr>
          <p:nvPr>
            <p:ph type="subTitle" idx="8"/>
          </p:nvPr>
        </p:nvSpPr>
        <p:spPr>
          <a:xfrm>
            <a:off x="33258" y="11296333"/>
            <a:ext cx="243777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32" Type="http://schemas.openxmlformats.org/officeDocument/2006/relationships/slideLayout" Target="../slideLayouts/slideLayout34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33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2.xml"/><Relationship Id="rId8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22190850" y="702521"/>
            <a:ext cx="711680" cy="711680"/>
          </a:xfrm>
          <a:prstGeom prst="ellipse">
            <a:avLst/>
          </a:prstGeom>
          <a:solidFill>
            <a:srgbClr val="4F91E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22265945" y="762000"/>
            <a:ext cx="633410" cy="63093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 strike="noStrike" cap="non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‹#›</a:t>
            </a:fld>
            <a:endParaRPr sz="2800" b="0" i="0" u="none" strike="noStrike" cap="none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798"/>
              <a:buFont typeface="Poppins"/>
              <a:buNone/>
              <a:defRPr sz="8798" b="1" i="0" u="none" strike="noStrike" cap="non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599"/>
              <a:buFont typeface="Arial"/>
              <a:buNone/>
              <a:defRPr sz="5599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799"/>
              <a:buFont typeface="Arial"/>
              <a:buNone/>
              <a:defRPr sz="4799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999"/>
              <a:buFont typeface="Arial"/>
              <a:buNone/>
              <a:defRPr sz="3999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sz="3599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None/>
              <a:defRPr sz="3599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>
            <a:lvl1pPr lvl="0" algn="r" rtl="0">
              <a:buNone/>
              <a:defRPr sz="3500">
                <a:solidFill>
                  <a:schemeClr val="tx1"/>
                </a:solidFill>
              </a:defRPr>
            </a:lvl1pPr>
            <a:lvl2pPr lvl="1" algn="r" rtl="0">
              <a:buNone/>
              <a:defRPr sz="3500">
                <a:solidFill>
                  <a:schemeClr val="tx1"/>
                </a:solidFill>
              </a:defRPr>
            </a:lvl2pPr>
            <a:lvl3pPr lvl="2" algn="r" rtl="0">
              <a:buNone/>
              <a:defRPr sz="3500">
                <a:solidFill>
                  <a:schemeClr val="tx1"/>
                </a:solidFill>
              </a:defRPr>
            </a:lvl3pPr>
            <a:lvl4pPr lvl="3" algn="r" rtl="0">
              <a:buNone/>
              <a:defRPr sz="3500">
                <a:solidFill>
                  <a:schemeClr val="tx1"/>
                </a:solidFill>
              </a:defRPr>
            </a:lvl4pPr>
            <a:lvl5pPr lvl="4" algn="r" rtl="0">
              <a:buNone/>
              <a:defRPr sz="3500">
                <a:solidFill>
                  <a:schemeClr val="tx1"/>
                </a:solidFill>
              </a:defRPr>
            </a:lvl5pPr>
            <a:lvl6pPr lvl="5" algn="r" rtl="0">
              <a:buNone/>
              <a:defRPr sz="3500">
                <a:solidFill>
                  <a:schemeClr val="tx1"/>
                </a:solidFill>
              </a:defRPr>
            </a:lvl6pPr>
            <a:lvl7pPr lvl="6" algn="r" rtl="0">
              <a:buNone/>
              <a:defRPr sz="3500">
                <a:solidFill>
                  <a:schemeClr val="tx1"/>
                </a:solidFill>
              </a:defRPr>
            </a:lvl7pPr>
            <a:lvl8pPr lvl="7" algn="r" rtl="0">
              <a:buNone/>
              <a:defRPr sz="3500">
                <a:solidFill>
                  <a:schemeClr val="tx1"/>
                </a:solidFill>
              </a:defRPr>
            </a:lvl8pPr>
            <a:lvl9pPr lvl="8" algn="r" rtl="0">
              <a:buNone/>
              <a:defRPr sz="3500">
                <a:solidFill>
                  <a:schemeClr val="tx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87" r:id="rId22"/>
    <p:sldLayoutId id="2147483688" r:id="rId23"/>
    <p:sldLayoutId id="2147483689" r:id="rId24"/>
    <p:sldLayoutId id="2147483690" r:id="rId25"/>
    <p:sldLayoutId id="2147483691" r:id="rId26"/>
    <p:sldLayoutId id="2147483692" r:id="rId27"/>
    <p:sldLayoutId id="2147483693" r:id="rId28"/>
    <p:sldLayoutId id="2147483694" r:id="rId29"/>
    <p:sldLayoutId id="2147483695" r:id="rId30"/>
    <p:sldLayoutId id="2147483696" r:id="rId31"/>
    <p:sldLayoutId id="2147483697" r:id="rId3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26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84"/>
          <p:cNvSpPr txBox="1">
            <a:spLocks noGrp="1"/>
          </p:cNvSpPr>
          <p:nvPr>
            <p:ph type="title"/>
          </p:nvPr>
        </p:nvSpPr>
        <p:spPr>
          <a:xfrm>
            <a:off x="731377" y="4659817"/>
            <a:ext cx="22914900" cy="21129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Roboto"/>
                <a:ea typeface="Roboto"/>
                <a:cs typeface="Roboto"/>
                <a:sym typeface="Roboto"/>
              </a:rPr>
              <a:t>Reality Bytes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800" dirty="0" smtClean="0">
                <a:latin typeface="Roboto"/>
                <a:ea typeface="Roboto"/>
                <a:cs typeface="Roboto"/>
                <a:sym typeface="Roboto"/>
              </a:rPr>
              <a:t>Using Wireshark to Analyze Vulnerable Networks</a:t>
            </a:r>
            <a:endParaRPr sz="6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7" name="Google Shape;1327;p84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 dirty="0"/>
          </a:p>
        </p:txBody>
      </p:sp>
      <p:sp>
        <p:nvSpPr>
          <p:cNvPr id="1328" name="Google Shape;1328;p84"/>
          <p:cNvSpPr txBox="1">
            <a:spLocks noGrp="1"/>
          </p:cNvSpPr>
          <p:nvPr>
            <p:ph type="subTitle" idx="1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Reality Bytes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96"/>
          <p:cNvSpPr txBox="1">
            <a:spLocks noGrp="1"/>
          </p:cNvSpPr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Malicious Activity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7" name="Google Shape;1427;p96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10</a:t>
            </a:fld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87"/>
          <p:cNvSpPr txBox="1">
            <a:spLocks noGrp="1"/>
          </p:cNvSpPr>
          <p:nvPr>
            <p:ph type="body" idx="2"/>
          </p:nvPr>
        </p:nvSpPr>
        <p:spPr>
          <a:xfrm>
            <a:off x="466611" y="2447811"/>
            <a:ext cx="17860800" cy="8524989"/>
          </a:xfrm>
          <a:prstGeom prst="rect">
            <a:avLst/>
          </a:prstGeom>
          <a:solidFill>
            <a:srgbClr val="1D8BE6">
              <a:alpha val="14530"/>
            </a:srgbClr>
          </a:solidFill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1353" name="Google Shape;1353;p87"/>
          <p:cNvSpPr txBox="1">
            <a:spLocks noGrp="1"/>
          </p:cNvSpPr>
          <p:nvPr>
            <p:ph type="subTitle" idx="3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</p:spPr>
        <p:txBody>
          <a:bodyPr spcFirstLastPara="1" wrap="square" lIns="487575" tIns="487575" rIns="487575" bIns="487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900" dirty="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sz="29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Address Range</a:t>
            </a:r>
            <a:r>
              <a:rPr lang="en-US" dirty="0" smtClean="0"/>
              <a:t>: 10.6.12.0-255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900" dirty="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290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10.6.12.12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Windows Sever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 frank-n-ted-DC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10.6.12.157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Windows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 (Client2)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10.6.12.203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Windows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 (Client1)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205.185.125.104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Unknown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 (Malicious Host)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4" name="Google Shape;1354;p87"/>
          <p:cNvSpPr txBox="1">
            <a:spLocks noGrp="1"/>
          </p:cNvSpPr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Network </a:t>
            </a:r>
            <a:r>
              <a:rPr lang="en-US" dirty="0" smtClean="0"/>
              <a:t>Topology (Malware Attack)</a:t>
            </a:r>
            <a:endParaRPr dirty="0"/>
          </a:p>
        </p:txBody>
      </p:sp>
      <p:sp>
        <p:nvSpPr>
          <p:cNvPr id="1355" name="Google Shape;1355;p87"/>
          <p:cNvSpPr txBox="1">
            <a:spLocks noGrp="1"/>
          </p:cNvSpPr>
          <p:nvPr>
            <p:ph type="subTitle" idx="4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Malicious Host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06" y="2822295"/>
            <a:ext cx="17174663" cy="77728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97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Malware BITES</a:t>
            </a:r>
            <a:endParaRPr dirty="0"/>
          </a:p>
        </p:txBody>
      </p:sp>
      <p:sp>
        <p:nvSpPr>
          <p:cNvPr id="1434" name="Google Shape;1434;p97"/>
          <p:cNvSpPr txBox="1">
            <a:spLocks noGrp="1"/>
          </p:cNvSpPr>
          <p:nvPr>
            <p:ph type="subTitle" idx="1"/>
          </p:nvPr>
        </p:nvSpPr>
        <p:spPr>
          <a:xfrm>
            <a:off x="0" y="1564064"/>
            <a:ext cx="24377700" cy="972900"/>
          </a:xfrm>
          <a:prstGeom prst="rect">
            <a:avLst/>
          </a:prstGeom>
        </p:spPr>
        <p:txBody>
          <a:bodyPr spcFirstLastPara="1" wrap="square" lIns="1219000" tIns="243750" rIns="1219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Summary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435" name="Google Shape;1435;p97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dirty="0"/>
          </a:p>
        </p:txBody>
      </p:sp>
      <p:sp>
        <p:nvSpPr>
          <p:cNvPr id="1436" name="Google Shape;1436;p97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</a:t>
            </a:r>
            <a:r>
              <a:rPr lang="en-US" dirty="0" smtClean="0"/>
              <a:t>une11.dll, VirusTotal.com</a:t>
            </a:r>
            <a:endParaRPr dirty="0"/>
          </a:p>
        </p:txBody>
      </p:sp>
      <p:sp>
        <p:nvSpPr>
          <p:cNvPr id="1437" name="Google Shape;1437;p97"/>
          <p:cNvSpPr txBox="1">
            <a:spLocks noGrp="1"/>
          </p:cNvSpPr>
          <p:nvPr>
            <p:ph type="body" idx="3"/>
          </p:nvPr>
        </p:nvSpPr>
        <p:spPr>
          <a:xfrm>
            <a:off x="467" y="2709059"/>
            <a:ext cx="24377700" cy="9659100"/>
          </a:xfrm>
          <a:prstGeom prst="rect">
            <a:avLst/>
          </a:prstGeom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457200" lvl="0" indent="-463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 dirty="0" smtClean="0">
                <a:solidFill>
                  <a:schemeClr val="dk1"/>
                </a:solidFill>
              </a:rPr>
              <a:t>HTTP traffic was observed, specifically a GET request</a:t>
            </a:r>
            <a:endParaRPr dirty="0">
              <a:solidFill>
                <a:schemeClr val="dk1"/>
              </a:solidFill>
            </a:endParaRPr>
          </a:p>
          <a:p>
            <a:pPr marL="457200" lvl="0" indent="-4635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 dirty="0" smtClean="0">
                <a:solidFill>
                  <a:schemeClr val="dk1"/>
                </a:solidFill>
              </a:rPr>
              <a:t>Client 10.6.12.203 was joined to a rogue domain and accessing                                                                          the Internet to download a malicious payload</a:t>
            </a:r>
            <a:endParaRPr dirty="0">
              <a:solidFill>
                <a:schemeClr val="dk1"/>
              </a:solidFill>
            </a:endParaRPr>
          </a:p>
          <a:p>
            <a:pPr marL="457200" lvl="0" indent="-4635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 dirty="0" smtClean="0">
                <a:solidFill>
                  <a:schemeClr val="dk1"/>
                </a:solidFill>
              </a:rPr>
              <a:t>Trojan </a:t>
            </a:r>
            <a:r>
              <a:rPr lang="en-US" b="1" dirty="0" smtClean="0">
                <a:solidFill>
                  <a:schemeClr val="dk1"/>
                </a:solidFill>
              </a:rPr>
              <a:t>june11.dll</a:t>
            </a:r>
            <a:r>
              <a:rPr lang="en-US" dirty="0" smtClean="0">
                <a:solidFill>
                  <a:schemeClr val="dk1"/>
                </a:solidFill>
              </a:rPr>
              <a:t> was captured and identified by VirusTotal.com</a:t>
            </a:r>
            <a:endParaRPr lang="en-US"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288" y="5763870"/>
            <a:ext cx="9790845" cy="73828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1972" y="5763871"/>
            <a:ext cx="9901054" cy="73273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87"/>
          <p:cNvSpPr txBox="1">
            <a:spLocks noGrp="1"/>
          </p:cNvSpPr>
          <p:nvPr>
            <p:ph type="body" idx="2"/>
          </p:nvPr>
        </p:nvSpPr>
        <p:spPr>
          <a:xfrm>
            <a:off x="466611" y="2447811"/>
            <a:ext cx="17860800" cy="8723771"/>
          </a:xfrm>
          <a:prstGeom prst="rect">
            <a:avLst/>
          </a:prstGeom>
          <a:solidFill>
            <a:srgbClr val="1D8BE6">
              <a:alpha val="14530"/>
            </a:srgbClr>
          </a:solidFill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1353" name="Google Shape;1353;p87"/>
          <p:cNvSpPr txBox="1">
            <a:spLocks noGrp="1"/>
          </p:cNvSpPr>
          <p:nvPr>
            <p:ph type="subTitle" idx="3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</p:spPr>
        <p:txBody>
          <a:bodyPr spcFirstLastPara="1" wrap="square" lIns="487575" tIns="487575" rIns="487575" bIns="487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900" dirty="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sz="29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Address Range</a:t>
            </a:r>
            <a:r>
              <a:rPr lang="en-US" dirty="0" smtClean="0"/>
              <a:t>: 172.16.4.0-255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 smtClean="0"/>
              <a:t>Broadcast: 172.16.4.255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Gateway</a:t>
            </a:r>
            <a:r>
              <a:rPr lang="en-US" dirty="0" smtClean="0"/>
              <a:t>: 172.16.4.1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900" dirty="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290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172.16.4.4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Windows Server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 Mind-Hammer-DC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172.16.4.205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Windows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 ROTTERDAM-PC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 smtClean="0"/>
              <a:t>Username: matthijs.devries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185.243.115.84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Windows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</a:t>
            </a:r>
            <a:r>
              <a:rPr lang="en-US" dirty="0"/>
              <a:t> </a:t>
            </a:r>
            <a:r>
              <a:rPr lang="en-US" dirty="0" smtClean="0"/>
              <a:t>b5689023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4" name="Google Shape;1354;p87"/>
          <p:cNvSpPr txBox="1">
            <a:spLocks noGrp="1"/>
          </p:cNvSpPr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Network </a:t>
            </a:r>
            <a:r>
              <a:rPr lang="en-US" dirty="0" smtClean="0"/>
              <a:t>Topology (Host Infection)</a:t>
            </a:r>
            <a:endParaRPr dirty="0"/>
          </a:p>
        </p:txBody>
      </p:sp>
      <p:sp>
        <p:nvSpPr>
          <p:cNvPr id="1355" name="Google Shape;1355;p87"/>
          <p:cNvSpPr txBox="1">
            <a:spLocks noGrp="1"/>
          </p:cNvSpPr>
          <p:nvPr>
            <p:ph type="subTitle" idx="4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Infected PC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49" y="2690397"/>
            <a:ext cx="17385934" cy="818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15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98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Infected Hosts</a:t>
            </a:r>
            <a:endParaRPr dirty="0"/>
          </a:p>
        </p:txBody>
      </p:sp>
      <p:sp>
        <p:nvSpPr>
          <p:cNvPr id="1444" name="Google Shape;1444;p98"/>
          <p:cNvSpPr txBox="1">
            <a:spLocks noGrp="1"/>
          </p:cNvSpPr>
          <p:nvPr>
            <p:ph type="subTitle" idx="1"/>
          </p:nvPr>
        </p:nvSpPr>
        <p:spPr>
          <a:xfrm>
            <a:off x="0" y="1564064"/>
            <a:ext cx="24377700" cy="972900"/>
          </a:xfrm>
          <a:prstGeom prst="rect">
            <a:avLst/>
          </a:prstGeom>
        </p:spPr>
        <p:txBody>
          <a:bodyPr spcFirstLastPara="1" wrap="square" lIns="1219000" tIns="243750" rIns="1219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Summary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445" name="Google Shape;1445;p98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 dirty="0"/>
          </a:p>
        </p:txBody>
      </p:sp>
      <p:sp>
        <p:nvSpPr>
          <p:cNvPr id="1446" name="Google Shape;1446;p98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Conversations, HTTP Object Export</a:t>
            </a:r>
            <a:endParaRPr dirty="0"/>
          </a:p>
        </p:txBody>
      </p:sp>
      <p:sp>
        <p:nvSpPr>
          <p:cNvPr id="1447" name="Google Shape;1447;p98"/>
          <p:cNvSpPr txBox="1">
            <a:spLocks noGrp="1"/>
          </p:cNvSpPr>
          <p:nvPr>
            <p:ph type="body" idx="3"/>
          </p:nvPr>
        </p:nvSpPr>
        <p:spPr>
          <a:xfrm>
            <a:off x="467" y="2689181"/>
            <a:ext cx="24377700" cy="9659100"/>
          </a:xfrm>
          <a:prstGeom prst="rect">
            <a:avLst/>
          </a:prstGeom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dirty="0" smtClean="0">
                <a:solidFill>
                  <a:schemeClr val="dk1"/>
                </a:solidFill>
              </a:rPr>
              <a:t>Infected Windows PC and IP address was identified on the network (172.16.4.205)</a:t>
            </a: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dirty="0">
                <a:solidFill>
                  <a:schemeClr val="dk1"/>
                </a:solidFill>
              </a:rPr>
              <a:t>A </a:t>
            </a:r>
            <a:r>
              <a:rPr lang="en-US" dirty="0" smtClean="0">
                <a:solidFill>
                  <a:schemeClr val="dk1"/>
                </a:solidFill>
              </a:rPr>
              <a:t>high volume of traffic was indicated between the infected client and a foreign host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4635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 dirty="0" smtClean="0">
                <a:solidFill>
                  <a:schemeClr val="dk1"/>
                </a:solidFill>
              </a:rPr>
              <a:t> A Wireshark HTTP object export captured a desktop image from the infecting PC</a:t>
            </a: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372" y="5243024"/>
            <a:ext cx="10475788" cy="78680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0682" y="5243024"/>
            <a:ext cx="10436648" cy="78680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87"/>
          <p:cNvSpPr txBox="1">
            <a:spLocks noGrp="1"/>
          </p:cNvSpPr>
          <p:nvPr>
            <p:ph type="body" idx="2"/>
          </p:nvPr>
        </p:nvSpPr>
        <p:spPr>
          <a:xfrm>
            <a:off x="387098" y="2447811"/>
            <a:ext cx="18059929" cy="8902675"/>
          </a:xfrm>
          <a:prstGeom prst="rect">
            <a:avLst/>
          </a:prstGeom>
          <a:solidFill>
            <a:srgbClr val="1D8BE6">
              <a:alpha val="14530"/>
            </a:srgbClr>
          </a:solidFill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1353" name="Google Shape;1353;p87"/>
          <p:cNvSpPr txBox="1">
            <a:spLocks noGrp="1"/>
          </p:cNvSpPr>
          <p:nvPr>
            <p:ph type="subTitle" idx="3"/>
          </p:nvPr>
        </p:nvSpPr>
        <p:spPr>
          <a:xfrm>
            <a:off x="18811900" y="2447810"/>
            <a:ext cx="4836300" cy="10035738"/>
          </a:xfrm>
          <a:prstGeom prst="rect">
            <a:avLst/>
          </a:prstGeom>
        </p:spPr>
        <p:txBody>
          <a:bodyPr spcFirstLastPara="1" wrap="square" lIns="487575" tIns="487575" rIns="487575" bIns="487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900" dirty="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sz="29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Address Range</a:t>
            </a:r>
            <a:r>
              <a:rPr lang="en-US" dirty="0" smtClean="0"/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 smtClean="0"/>
              <a:t>10.0.0.0-255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900" dirty="0"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2900" dirty="0">
              <a:latin typeface="Roboto Black"/>
              <a:ea typeface="Roboto Black"/>
              <a:cs typeface="Roboto Black"/>
              <a:sym typeface="Roboto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10.0.0.2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Windows Server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 DogOfTheYear-DC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10.0.0.201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Windows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 BLANCO-DESKTOP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 smtClean="0"/>
              <a:t>Username: elmer.blanco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IPv4</a:t>
            </a:r>
            <a:r>
              <a:rPr lang="en-US" dirty="0" smtClean="0"/>
              <a:t>: 168.215.194.14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OS</a:t>
            </a:r>
            <a:r>
              <a:rPr lang="en-US" dirty="0" smtClean="0"/>
              <a:t>: Unknown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/>
              <a:t>Hostname</a:t>
            </a:r>
            <a:r>
              <a:rPr lang="en-US" dirty="0" smtClean="0"/>
              <a:t>: (Torrent Tracker)</a:t>
            </a:r>
            <a:endParaRPr dirty="0"/>
          </a:p>
        </p:txBody>
      </p:sp>
      <p:sp>
        <p:nvSpPr>
          <p:cNvPr id="1354" name="Google Shape;1354;p87"/>
          <p:cNvSpPr txBox="1">
            <a:spLocks noGrp="1"/>
          </p:cNvSpPr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Network </a:t>
            </a:r>
            <a:r>
              <a:rPr lang="en-US" dirty="0" smtClean="0"/>
              <a:t>Topology (Downloading Movies)</a:t>
            </a:r>
            <a:endParaRPr dirty="0"/>
          </a:p>
        </p:txBody>
      </p:sp>
      <p:sp>
        <p:nvSpPr>
          <p:cNvPr id="1355" name="Google Shape;1355;p87"/>
          <p:cNvSpPr txBox="1">
            <a:spLocks noGrp="1"/>
          </p:cNvSpPr>
          <p:nvPr>
            <p:ph type="subTitle" idx="4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Illegal Torrents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27" y="2809665"/>
            <a:ext cx="17385934" cy="818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7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98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Illegal Torrents</a:t>
            </a:r>
            <a:endParaRPr dirty="0"/>
          </a:p>
        </p:txBody>
      </p:sp>
      <p:sp>
        <p:nvSpPr>
          <p:cNvPr id="1444" name="Google Shape;1444;p98"/>
          <p:cNvSpPr txBox="1">
            <a:spLocks noGrp="1"/>
          </p:cNvSpPr>
          <p:nvPr>
            <p:ph type="subTitle" idx="1"/>
          </p:nvPr>
        </p:nvSpPr>
        <p:spPr>
          <a:xfrm>
            <a:off x="0" y="1564064"/>
            <a:ext cx="24377700" cy="972900"/>
          </a:xfrm>
          <a:prstGeom prst="rect">
            <a:avLst/>
          </a:prstGeom>
        </p:spPr>
        <p:txBody>
          <a:bodyPr spcFirstLastPara="1" wrap="square" lIns="1219000" tIns="243750" rIns="1219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Summary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445" name="Google Shape;1445;p98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 dirty="0"/>
          </a:p>
        </p:txBody>
      </p:sp>
      <p:sp>
        <p:nvSpPr>
          <p:cNvPr id="1446" name="Google Shape;1446;p98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CNameString, Betty Boop</a:t>
            </a:r>
            <a:r>
              <a:rPr lang="en-US" dirty="0"/>
              <a:t> </a:t>
            </a:r>
            <a:r>
              <a:rPr lang="en-US" dirty="0" smtClean="0"/>
              <a:t>- Rhythm on the Rez</a:t>
            </a:r>
            <a:endParaRPr dirty="0"/>
          </a:p>
        </p:txBody>
      </p:sp>
      <p:sp>
        <p:nvSpPr>
          <p:cNvPr id="1447" name="Google Shape;1447;p98"/>
          <p:cNvSpPr txBox="1">
            <a:spLocks noGrp="1"/>
          </p:cNvSpPr>
          <p:nvPr>
            <p:ph type="body" idx="3"/>
          </p:nvPr>
        </p:nvSpPr>
        <p:spPr>
          <a:xfrm>
            <a:off x="467" y="2689181"/>
            <a:ext cx="24377700" cy="9659100"/>
          </a:xfrm>
          <a:prstGeom prst="rect">
            <a:avLst/>
          </a:prstGeom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dirty="0" smtClean="0">
                <a:solidFill>
                  <a:schemeClr val="dk1"/>
                </a:solidFill>
              </a:rPr>
              <a:t>Client 10.0.0.201 authenticated to the domain controller with username and host credentials            (See identifying Kerberos NameString below) </a:t>
            </a:r>
          </a:p>
          <a:p>
            <a:pPr>
              <a:lnSpc>
                <a:spcPct val="115000"/>
              </a:lnSpc>
              <a:spcBef>
                <a:spcPts val="1000"/>
              </a:spcBef>
              <a:buClr>
                <a:schemeClr val="dk1"/>
              </a:buClr>
            </a:pPr>
            <a:r>
              <a:rPr lang="en-US" dirty="0" smtClean="0">
                <a:solidFill>
                  <a:schemeClr val="dk1"/>
                </a:solidFill>
              </a:rPr>
              <a:t>An </a:t>
            </a:r>
            <a:r>
              <a:rPr lang="en-US" dirty="0">
                <a:solidFill>
                  <a:schemeClr val="dk1"/>
                </a:solidFill>
              </a:rPr>
              <a:t>HTTP GET request was initiated for </a:t>
            </a:r>
            <a:r>
              <a:rPr lang="en-US" dirty="0" smtClean="0">
                <a:solidFill>
                  <a:schemeClr val="dk1"/>
                </a:solidFill>
              </a:rPr>
              <a:t>the </a:t>
            </a:r>
            <a:r>
              <a:rPr lang="en-US" dirty="0">
                <a:solidFill>
                  <a:schemeClr val="dk1"/>
                </a:solidFill>
              </a:rPr>
              <a:t>AVI download (Audio Video Interleave file</a:t>
            </a:r>
            <a:r>
              <a:rPr lang="en-US" dirty="0" smtClean="0">
                <a:solidFill>
                  <a:schemeClr val="dk1"/>
                </a:solidFill>
              </a:rPr>
              <a:t>)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86" y="5213619"/>
            <a:ext cx="10262618" cy="77875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261" y="5213619"/>
            <a:ext cx="10380495" cy="778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2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99"/>
          <p:cNvSpPr txBox="1">
            <a:spLocks noGrp="1"/>
          </p:cNvSpPr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FIN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3" name="Google Shape;1453;p99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17</a:t>
            </a:fld>
            <a:endParaRPr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649" y="1214914"/>
            <a:ext cx="7391780" cy="56009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85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Table of Contents</a:t>
            </a:r>
            <a:endParaRPr dirty="0"/>
          </a:p>
        </p:txBody>
      </p:sp>
      <p:sp>
        <p:nvSpPr>
          <p:cNvPr id="1335" name="Google Shape;1335;p85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 dirty="0"/>
          </a:p>
        </p:txBody>
      </p:sp>
      <p:sp>
        <p:nvSpPr>
          <p:cNvPr id="1336" name="Google Shape;1336;p85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TOC</a:t>
            </a:r>
            <a:endParaRPr dirty="0"/>
          </a:p>
        </p:txBody>
      </p:sp>
      <p:sp>
        <p:nvSpPr>
          <p:cNvPr id="1337" name="Google Shape;1337;p85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spcFirstLastPara="1" wrap="square" lIns="1219000" tIns="243750" rIns="1219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document contains the following resources: </a:t>
            </a:r>
            <a:endParaRPr dirty="0"/>
          </a:p>
        </p:txBody>
      </p:sp>
      <p:sp>
        <p:nvSpPr>
          <p:cNvPr id="1338" name="Google Shape;1338;p85"/>
          <p:cNvSpPr txBox="1">
            <a:spLocks noGrp="1"/>
          </p:cNvSpPr>
          <p:nvPr>
            <p:ph type="subTitle" idx="3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</p:spPr>
        <p:txBody>
          <a:bodyPr spcFirstLastPara="1" wrap="square" lIns="4144550" tIns="0" rIns="12190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chemeClr val="dk1"/>
                </a:solidFill>
              </a:rPr>
              <a:t>Critical </a:t>
            </a:r>
            <a:r>
              <a:rPr lang="en-US" b="1" dirty="0">
                <a:solidFill>
                  <a:schemeClr val="dk1"/>
                </a:solidFill>
              </a:rPr>
              <a:t>Vulnerabilities</a:t>
            </a:r>
            <a:endParaRPr b="1" dirty="0"/>
          </a:p>
        </p:txBody>
      </p:sp>
      <p:sp>
        <p:nvSpPr>
          <p:cNvPr id="1339" name="Google Shape;1339;p85"/>
          <p:cNvSpPr txBox="1">
            <a:spLocks noGrp="1"/>
          </p:cNvSpPr>
          <p:nvPr>
            <p:ph type="subTitle" idx="4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</p:spPr>
        <p:txBody>
          <a:bodyPr spcFirstLastPara="1" wrap="square" lIns="4144550" tIns="0" rIns="12190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Traffic Profile</a:t>
            </a:r>
            <a:endParaRPr dirty="0"/>
          </a:p>
        </p:txBody>
      </p:sp>
      <p:sp>
        <p:nvSpPr>
          <p:cNvPr id="1340" name="Google Shape;1340;p85"/>
          <p:cNvSpPr txBox="1">
            <a:spLocks noGrp="1"/>
          </p:cNvSpPr>
          <p:nvPr>
            <p:ph type="subTitle" idx="5"/>
          </p:nvPr>
        </p:nvSpPr>
        <p:spPr>
          <a:xfrm>
            <a:off x="0" y="8203400"/>
            <a:ext cx="24443100" cy="1618500"/>
          </a:xfrm>
          <a:prstGeom prst="rect">
            <a:avLst/>
          </a:prstGeom>
        </p:spPr>
        <p:txBody>
          <a:bodyPr spcFirstLastPara="1" wrap="square" lIns="4144550" tIns="0" rIns="12190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Behavioral Analysis</a:t>
            </a:r>
            <a:endParaRPr dirty="0"/>
          </a:p>
        </p:txBody>
      </p:sp>
      <p:sp>
        <p:nvSpPr>
          <p:cNvPr id="1341" name="Google Shape;1341;p85"/>
          <p:cNvSpPr txBox="1">
            <a:spLocks noGrp="1"/>
          </p:cNvSpPr>
          <p:nvPr>
            <p:ph type="subTitle" idx="6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</p:spPr>
        <p:txBody>
          <a:bodyPr spcFirstLastPara="1" wrap="square" lIns="4144550" tIns="0" rIns="12190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</a:rPr>
              <a:t>Malicious </a:t>
            </a:r>
            <a:r>
              <a:rPr lang="en-US" b="1" dirty="0" smtClean="0">
                <a:solidFill>
                  <a:schemeClr val="dk1"/>
                </a:solidFill>
              </a:rPr>
              <a:t>Activity for Various Network Topologies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86"/>
          <p:cNvSpPr txBox="1">
            <a:spLocks noGrp="1"/>
          </p:cNvSpPr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Critical </a:t>
            </a:r>
            <a:r>
              <a:rPr lang="en-US" dirty="0"/>
              <a:t>Vulnerabilities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7" name="Google Shape;1347;p86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3</a:t>
            </a:fld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88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Critical Vulnerabilities: </a:t>
            </a:r>
            <a:r>
              <a:rPr lang="en-US" dirty="0" smtClean="0"/>
              <a:t>Three Scenarios</a:t>
            </a:r>
            <a:endParaRPr dirty="0"/>
          </a:p>
        </p:txBody>
      </p:sp>
      <p:sp>
        <p:nvSpPr>
          <p:cNvPr id="1361" name="Google Shape;1361;p88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dirty="0"/>
          </a:p>
        </p:txBody>
      </p:sp>
      <p:sp>
        <p:nvSpPr>
          <p:cNvPr id="1362" name="Google Shape;1362;p88"/>
          <p:cNvSpPr txBox="1">
            <a:spLocks noGrp="1"/>
          </p:cNvSpPr>
          <p:nvPr>
            <p:ph type="body" idx="3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smtClean="0"/>
              <a:t>A Wireshark assessment </a:t>
            </a:r>
            <a:r>
              <a:rPr lang="en-US" sz="4400" dirty="0"/>
              <a:t>uncovered the following </a:t>
            </a:r>
            <a:r>
              <a:rPr lang="en-US" sz="4400" dirty="0" smtClean="0"/>
              <a:t>points of failure:</a:t>
            </a:r>
            <a:endParaRPr sz="44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4400" dirty="0">
              <a:solidFill>
                <a:schemeClr val="dk1"/>
              </a:solidFill>
            </a:endParaRPr>
          </a:p>
        </p:txBody>
      </p:sp>
      <p:graphicFrame>
        <p:nvGraphicFramePr>
          <p:cNvPr id="1363" name="Google Shape;1363;p88"/>
          <p:cNvGraphicFramePr/>
          <p:nvPr>
            <p:extLst>
              <p:ext uri="{D42A27DB-BD31-4B8C-83A1-F6EECF244321}">
                <p14:modId xmlns:p14="http://schemas.microsoft.com/office/powerpoint/2010/main" val="1934507049"/>
              </p:ext>
            </p:extLst>
          </p:nvPr>
        </p:nvGraphicFramePr>
        <p:xfrm>
          <a:off x="952475" y="4073200"/>
          <a:ext cx="21995625" cy="5425320"/>
        </p:xfrm>
        <a:graphic>
          <a:graphicData uri="http://schemas.openxmlformats.org/drawingml/2006/table">
            <a:tbl>
              <a:tblPr>
                <a:noFill/>
                <a:tableStyleId>{932F7313-F2B4-46B9-A9EA-58E6644E0140}</a:tableStyleId>
              </a:tblPr>
              <a:tblGrid>
                <a:gridCol w="733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1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31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sz="44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sz="44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sz="44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Malware Downloads</a:t>
                      </a:r>
                      <a:endParaRPr sz="4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Trojan retrieved from malicious link</a:t>
                      </a:r>
                      <a:endParaRPr sz="4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 Breach / Potential DDoS</a:t>
                      </a:r>
                      <a:r>
                        <a:rPr lang="en-US" sz="44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Attack</a:t>
                      </a:r>
                      <a:endParaRPr sz="4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Infected Hosts</a:t>
                      </a:r>
                      <a:endParaRPr sz="4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Windows PC in contact with foreign IP address</a:t>
                      </a:r>
                      <a:endParaRPr sz="4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Loss of Privacy</a:t>
                      </a:r>
                      <a:r>
                        <a:rPr lang="en-US" sz="44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/ Impaired</a:t>
                      </a: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Performance</a:t>
                      </a:r>
                      <a:r>
                        <a:rPr lang="en-US" sz="44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or Function</a:t>
                      </a:r>
                      <a:endParaRPr sz="4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Illegal Torrents</a:t>
                      </a:r>
                      <a:endParaRPr sz="4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Improper</a:t>
                      </a:r>
                      <a:r>
                        <a:rPr lang="en-US" sz="44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d</a:t>
                      </a: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ownloads</a:t>
                      </a:r>
                      <a:r>
                        <a:rPr lang="en-US" sz="44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of</a:t>
                      </a: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unauthorized movie files</a:t>
                      </a:r>
                      <a:endParaRPr sz="4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Copyright Infringement</a:t>
                      </a:r>
                      <a:endParaRPr sz="44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90"/>
          <p:cNvSpPr txBox="1">
            <a:spLocks noGrp="1"/>
          </p:cNvSpPr>
          <p:nvPr>
            <p:ph type="title"/>
          </p:nvPr>
        </p:nvSpPr>
        <p:spPr>
          <a:xfrm>
            <a:off x="731368" y="5801542"/>
            <a:ext cx="22914900" cy="21129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Traffic Profile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7" name="Google Shape;1377;p90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5</a:t>
            </a:fld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91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1"/>
                </a:solidFill>
              </a:rPr>
              <a:t>Common Protocols</a:t>
            </a:r>
            <a:endParaRPr dirty="0"/>
          </a:p>
        </p:txBody>
      </p:sp>
      <p:sp>
        <p:nvSpPr>
          <p:cNvPr id="1383" name="Google Shape;1383;p91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 dirty="0"/>
          </a:p>
        </p:txBody>
      </p:sp>
      <p:sp>
        <p:nvSpPr>
          <p:cNvPr id="1384" name="Google Shape;1384;p91"/>
          <p:cNvSpPr txBox="1">
            <a:spLocks noGrp="1"/>
          </p:cNvSpPr>
          <p:nvPr>
            <p:ph type="body" idx="3"/>
          </p:nvPr>
        </p:nvSpPr>
        <p:spPr>
          <a:xfrm>
            <a:off x="717359" y="1738808"/>
            <a:ext cx="22942800" cy="9866700"/>
          </a:xfrm>
          <a:prstGeom prst="rect">
            <a:avLst/>
          </a:prstGeom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4400" dirty="0" smtClean="0"/>
              <a:t>The </a:t>
            </a:r>
            <a:r>
              <a:rPr lang="en-US" sz="4400" dirty="0"/>
              <a:t>analysis identified the following characteristics of </a:t>
            </a:r>
            <a:r>
              <a:rPr lang="en-US" sz="4400" dirty="0" smtClean="0"/>
              <a:t>traffic </a:t>
            </a:r>
            <a:r>
              <a:rPr lang="en-US" sz="4400" dirty="0"/>
              <a:t>on the network: </a:t>
            </a:r>
            <a:endParaRPr sz="4400" dirty="0">
              <a:solidFill>
                <a:schemeClr val="dk1"/>
              </a:solidFill>
            </a:endParaRPr>
          </a:p>
        </p:txBody>
      </p:sp>
      <p:graphicFrame>
        <p:nvGraphicFramePr>
          <p:cNvPr id="1385" name="Google Shape;1385;p91"/>
          <p:cNvGraphicFramePr/>
          <p:nvPr>
            <p:extLst>
              <p:ext uri="{D42A27DB-BD31-4B8C-83A1-F6EECF244321}">
                <p14:modId xmlns:p14="http://schemas.microsoft.com/office/powerpoint/2010/main" val="3184770204"/>
              </p:ext>
            </p:extLst>
          </p:nvPr>
        </p:nvGraphicFramePr>
        <p:xfrm>
          <a:off x="1371601" y="2484783"/>
          <a:ext cx="20866710" cy="10484384"/>
        </p:xfrm>
        <a:graphic>
          <a:graphicData uri="http://schemas.openxmlformats.org/drawingml/2006/table">
            <a:tbl>
              <a:tblPr>
                <a:noFill/>
                <a:tableStyleId>{932F7313-F2B4-46B9-A9EA-58E6644E0140}</a:tableStyleId>
              </a:tblPr>
              <a:tblGrid>
                <a:gridCol w="69555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55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55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559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b="1" dirty="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</a:t>
                      </a:r>
                      <a:endParaRPr sz="4400" b="1" dirty="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b="1" dirty="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</a:t>
                      </a:r>
                      <a:endParaRPr sz="4400" b="1" dirty="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 b="1" dirty="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sz="4400" b="1" dirty="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251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Transmission Control Protocol</a:t>
                      </a:r>
                      <a:endParaRPr sz="40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/>
                        <a:t>TCP</a:t>
                      </a:r>
                      <a:endParaRPr sz="40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US" sz="28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Enables application programs and computing devices to exchange messages over a network</a:t>
                      </a:r>
                      <a:endParaRPr sz="28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9398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Hypertext Transfer Protocol</a:t>
                      </a:r>
                      <a:endParaRPr sz="40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/>
                        <a:t>HTTP</a:t>
                      </a:r>
                      <a:endParaRPr sz="40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US" sz="28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Intended for distributed media systems that allows users to communicate data on the World Wide Web</a:t>
                      </a:r>
                      <a:endParaRPr sz="28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9398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Server Message Block</a:t>
                      </a:r>
                      <a:endParaRPr sz="40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/>
                        <a:t>SMB2</a:t>
                      </a:r>
                      <a:endParaRPr sz="40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Allows applications on a computer to read and write files as well as request services from a computer network</a:t>
                      </a:r>
                      <a:endParaRPr sz="2800" b="0" i="0" u="none" strike="noStrike" cap="none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251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Kerberos</a:t>
                      </a:r>
                      <a:endParaRPr sz="40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/>
                        <a:t>KRB5</a:t>
                      </a:r>
                      <a:endParaRPr sz="40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Authenticates service requests between trusted hosts across an untrusted network</a:t>
                      </a:r>
                      <a:endParaRPr sz="2800" b="0" i="0" u="none" strike="noStrike" cap="none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654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NetBIOS</a:t>
                      </a:r>
                      <a:r>
                        <a:rPr lang="en-US" sz="4000" baseline="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Name Server</a:t>
                      </a:r>
                      <a:endParaRPr sz="40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000" dirty="0" smtClean="0"/>
                        <a:t>NBNS</a:t>
                      </a:r>
                      <a:endParaRPr sz="4000"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0" i="0" u="none" strike="noStrike" cap="none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 Windows computer uses this to look up a host on the internal network when an IP address cannot be resolved through organizational DNS</a:t>
                      </a:r>
                      <a:endParaRPr sz="2800" b="0" i="0" u="none" strike="noStrike" cap="none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93"/>
          <p:cNvSpPr txBox="1">
            <a:spLocks noGrp="1"/>
          </p:cNvSpPr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Behavioral Analysis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01" name="Google Shape;1401;p93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7</a:t>
            </a:fld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92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Behavioral Analysis</a:t>
            </a:r>
            <a:endParaRPr dirty="0"/>
          </a:p>
        </p:txBody>
      </p:sp>
      <p:sp>
        <p:nvSpPr>
          <p:cNvPr id="1392" name="Google Shape;1392;p92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spcFirstLastPara="1" wrap="square" lIns="1219000" tIns="243750" rIns="1219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Purpose of Traffic on the Network</a:t>
            </a:r>
            <a:endParaRPr b="1" dirty="0"/>
          </a:p>
        </p:txBody>
      </p:sp>
      <p:sp>
        <p:nvSpPr>
          <p:cNvPr id="1393" name="Google Shape;1393;p92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 dirty="0"/>
          </a:p>
        </p:txBody>
      </p:sp>
      <p:sp>
        <p:nvSpPr>
          <p:cNvPr id="1394" name="Google Shape;1394;p92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95" name="Google Shape;1395;p92"/>
          <p:cNvSpPr txBox="1">
            <a:spLocks noGrp="1"/>
          </p:cNvSpPr>
          <p:nvPr>
            <p:ph type="body" idx="3"/>
          </p:nvPr>
        </p:nvSpPr>
        <p:spPr>
          <a:xfrm>
            <a:off x="467" y="3424667"/>
            <a:ext cx="24377700" cy="9659100"/>
          </a:xfrm>
          <a:prstGeom prst="rect">
            <a:avLst/>
          </a:prstGeom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Users </a:t>
            </a:r>
            <a:r>
              <a:rPr lang="en-US" dirty="0"/>
              <a:t>were observed engaging in the following kinds of </a:t>
            </a:r>
            <a:r>
              <a:rPr lang="en-US" dirty="0" smtClean="0"/>
              <a:t>activity:</a:t>
            </a: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“</a:t>
            </a:r>
            <a:r>
              <a:rPr lang="en-US" b="1" dirty="0"/>
              <a:t>Normal</a:t>
            </a:r>
            <a:r>
              <a:rPr lang="en-US" dirty="0"/>
              <a:t>”</a:t>
            </a:r>
            <a:r>
              <a:rPr lang="en-US" b="1" dirty="0"/>
              <a:t> Activity</a:t>
            </a:r>
            <a:endParaRPr dirty="0"/>
          </a:p>
          <a:p>
            <a:pPr marL="914400" lvl="0" indent="-463550" algn="l" rtl="0">
              <a:spcBef>
                <a:spcPts val="2100"/>
              </a:spcBef>
              <a:spcAft>
                <a:spcPts val="0"/>
              </a:spcAft>
              <a:buSzPts val="3700"/>
              <a:buChar char="●"/>
            </a:pPr>
            <a:r>
              <a:rPr lang="en-US" dirty="0" smtClean="0"/>
              <a:t>TCP to establish and maintain connections</a:t>
            </a:r>
          </a:p>
          <a:p>
            <a:pPr marL="914400" lvl="0" indent="-463550" algn="l" rtl="0">
              <a:spcBef>
                <a:spcPts val="2100"/>
              </a:spcBef>
              <a:spcAft>
                <a:spcPts val="0"/>
              </a:spcAft>
              <a:buSzPts val="3700"/>
              <a:buChar char="●"/>
            </a:pPr>
            <a:r>
              <a:rPr lang="en-US" dirty="0" smtClean="0"/>
              <a:t>LDAP (Microsoft Active Directory) to process </a:t>
            </a:r>
            <a:r>
              <a:rPr lang="en-US" dirty="0"/>
              <a:t> </a:t>
            </a:r>
            <a:r>
              <a:rPr lang="en-US" dirty="0" smtClean="0"/>
              <a:t>                                                                                                 domain authentication requests</a:t>
            </a:r>
            <a:endParaRPr dirty="0"/>
          </a:p>
          <a:p>
            <a:pPr marL="45720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r>
              <a:rPr lang="en-US" b="1" dirty="0"/>
              <a:t>Suspicious Activity</a:t>
            </a:r>
            <a:endParaRPr dirty="0"/>
          </a:p>
          <a:p>
            <a:pPr marL="914400" lvl="0" indent="-463550" algn="l" rtl="0">
              <a:spcBef>
                <a:spcPts val="2100"/>
              </a:spcBef>
              <a:spcAft>
                <a:spcPts val="0"/>
              </a:spcAft>
              <a:buSzPts val="3700"/>
              <a:buChar char="●"/>
            </a:pPr>
            <a:r>
              <a:rPr lang="en-US" dirty="0" smtClean="0"/>
              <a:t>HTTP GET requests to download illegal or malicious payloads</a:t>
            </a:r>
          </a:p>
          <a:p>
            <a:pPr marL="914400" lvl="0" indent="-463550" algn="l" rtl="0">
              <a:spcBef>
                <a:spcPts val="2100"/>
              </a:spcBef>
              <a:spcAft>
                <a:spcPts val="0"/>
              </a:spcAft>
              <a:buSzPts val="3700"/>
              <a:buChar char="●"/>
            </a:pPr>
            <a:r>
              <a:rPr lang="en-US" dirty="0" smtClean="0"/>
              <a:t>SMB allowed the discovery of an unapproved domain policy</a:t>
            </a:r>
          </a:p>
          <a:p>
            <a:pPr marL="914400" lvl="0" indent="-463550" algn="l" rtl="0">
              <a:spcBef>
                <a:spcPts val="2100"/>
              </a:spcBef>
              <a:spcAft>
                <a:spcPts val="0"/>
              </a:spcAft>
              <a:buSzPts val="3700"/>
              <a:buChar char="●"/>
            </a:pPr>
            <a:r>
              <a:rPr lang="en-US" dirty="0" smtClean="0"/>
              <a:t>Presence of less secure NBNS (NetBIOS) can be a potential                                                                       avenue for Man-in-the-Middle attacks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94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Domain Discovery</a:t>
            </a:r>
            <a:endParaRPr dirty="0"/>
          </a:p>
        </p:txBody>
      </p:sp>
      <p:sp>
        <p:nvSpPr>
          <p:cNvPr id="1408" name="Google Shape;1408;p94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spcFirstLastPara="1" wrap="square" lIns="1219000" tIns="243750" rIns="1219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>
                <a:solidFill>
                  <a:schemeClr val="dk1"/>
                </a:solidFill>
              </a:rPr>
              <a:t>When “Normal” Goes Rogue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1409" name="Google Shape;1409;p94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dirty="0"/>
          </a:p>
        </p:txBody>
      </p:sp>
      <p:sp>
        <p:nvSpPr>
          <p:cNvPr id="1410" name="Google Shape;1410;p94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-US" dirty="0" smtClean="0"/>
              <a:t>rank-n-ted.com</a:t>
            </a:r>
            <a:endParaRPr dirty="0"/>
          </a:p>
        </p:txBody>
      </p:sp>
      <p:sp>
        <p:nvSpPr>
          <p:cNvPr id="1411" name="Google Shape;1411;p94"/>
          <p:cNvSpPr txBox="1">
            <a:spLocks noGrp="1"/>
          </p:cNvSpPr>
          <p:nvPr>
            <p:ph type="body" idx="3"/>
          </p:nvPr>
        </p:nvSpPr>
        <p:spPr>
          <a:xfrm>
            <a:off x="467" y="3424667"/>
            <a:ext cx="24377700" cy="9659100"/>
          </a:xfrm>
          <a:prstGeom prst="rect">
            <a:avLst/>
          </a:prstGeom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457200" lvl="0" indent="-463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lang="en-US" dirty="0" smtClean="0"/>
              <a:t>SMB requests betrayed the presence of an unexpected domain controller</a:t>
            </a:r>
            <a:endParaRPr dirty="0"/>
          </a:p>
          <a:p>
            <a:pPr marL="457200" lvl="0" indent="-4635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Char char="●"/>
            </a:pPr>
            <a:r>
              <a:rPr lang="en-US" dirty="0" smtClean="0"/>
              <a:t>A policy inquest was issued to the DC at </a:t>
            </a:r>
            <a:r>
              <a:rPr lang="en-US" b="1" dirty="0" smtClean="0"/>
              <a:t>frank-n-ted.com</a:t>
            </a:r>
            <a:endParaRPr b="1" dirty="0"/>
          </a:p>
          <a:p>
            <a:pPr lv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dirty="0" smtClean="0"/>
              <a:t>The corresponding policy ID is denoted in the screenshot below:</a:t>
            </a:r>
          </a:p>
          <a:p>
            <a:pPr marL="0" lvl="0" indent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774" y="5632718"/>
            <a:ext cx="9920827" cy="74510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IGPIA - Theme 03 -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1DE7D8"/>
      </a:accent1>
      <a:accent2>
        <a:srgbClr val="29CEDC"/>
      </a:accent2>
      <a:accent3>
        <a:srgbClr val="34B9DF"/>
      </a:accent3>
      <a:accent4>
        <a:srgbClr val="42A6E3"/>
      </a:accent4>
      <a:accent5>
        <a:srgbClr val="5091E7"/>
      </a:accent5>
      <a:accent6>
        <a:srgbClr val="5D76EA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591</Words>
  <Application>Microsoft Office PowerPoint</Application>
  <PresentationFormat>Custom</PresentationFormat>
  <Paragraphs>182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Arial</vt:lpstr>
      <vt:lpstr>Roboto Light</vt:lpstr>
      <vt:lpstr>Poppins Medium</vt:lpstr>
      <vt:lpstr>Lato Light</vt:lpstr>
      <vt:lpstr>Poppins</vt:lpstr>
      <vt:lpstr>Roboto</vt:lpstr>
      <vt:lpstr>Calibri</vt:lpstr>
      <vt:lpstr>Roboto Medium</vt:lpstr>
      <vt:lpstr>Roboto Thin</vt:lpstr>
      <vt:lpstr>Roboto Black</vt:lpstr>
      <vt:lpstr>Office Theme</vt:lpstr>
      <vt:lpstr>Simple Light</vt:lpstr>
      <vt:lpstr>2_Custom Design</vt:lpstr>
      <vt:lpstr>Reality Bytes Using Wireshark to Analyze Vulnerable Networks </vt:lpstr>
      <vt:lpstr>Table of Contents</vt:lpstr>
      <vt:lpstr>Critical Vulnerabilities   </vt:lpstr>
      <vt:lpstr>Critical Vulnerabilities: Three Scenarios</vt:lpstr>
      <vt:lpstr>Traffic Profile   </vt:lpstr>
      <vt:lpstr>Common Protocols</vt:lpstr>
      <vt:lpstr>Behavioral Analysis   </vt:lpstr>
      <vt:lpstr>Behavioral Analysis</vt:lpstr>
      <vt:lpstr>Domain Discovery</vt:lpstr>
      <vt:lpstr>Malicious Activity   </vt:lpstr>
      <vt:lpstr>Network Topology (Malware Attack)</vt:lpstr>
      <vt:lpstr>Malware BITES</vt:lpstr>
      <vt:lpstr>Network Topology (Host Infection)</vt:lpstr>
      <vt:lpstr>Infected Hosts</vt:lpstr>
      <vt:lpstr>Network Topology (Downloading Movies)</vt:lpstr>
      <vt:lpstr>Illegal Torrents</vt:lpstr>
      <vt:lpstr>FIN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Engagement Attack, Defense &amp; Analysis of a Vulnerable Network </dc:title>
  <dc:creator>14192</dc:creator>
  <cp:lastModifiedBy>14192970887</cp:lastModifiedBy>
  <cp:revision>48</cp:revision>
  <dcterms:modified xsi:type="dcterms:W3CDTF">2021-12-21T20:22:00Z</dcterms:modified>
</cp:coreProperties>
</file>